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1" r:id="rId1"/>
  </p:sldMasterIdLst>
  <p:notesMasterIdLst>
    <p:notesMasterId r:id="rId23"/>
  </p:notesMasterIdLst>
  <p:sldIdLst>
    <p:sldId id="256" r:id="rId2"/>
    <p:sldId id="258" r:id="rId3"/>
    <p:sldId id="285" r:id="rId4"/>
    <p:sldId id="288" r:id="rId5"/>
    <p:sldId id="287" r:id="rId6"/>
    <p:sldId id="291" r:id="rId7"/>
    <p:sldId id="292" r:id="rId8"/>
    <p:sldId id="286" r:id="rId9"/>
    <p:sldId id="277" r:id="rId10"/>
    <p:sldId id="293" r:id="rId11"/>
    <p:sldId id="289" r:id="rId12"/>
    <p:sldId id="294" r:id="rId13"/>
    <p:sldId id="267" r:id="rId14"/>
    <p:sldId id="295" r:id="rId15"/>
    <p:sldId id="296" r:id="rId16"/>
    <p:sldId id="298" r:id="rId17"/>
    <p:sldId id="299" r:id="rId18"/>
    <p:sldId id="300" r:id="rId19"/>
    <p:sldId id="301" r:id="rId20"/>
    <p:sldId id="302" r:id="rId21"/>
    <p:sldId id="278" r:id="rId22"/>
  </p:sldIdLst>
  <p:sldSz cx="9144000" cy="5143500" type="screen16x9"/>
  <p:notesSz cx="6858000" cy="9144000"/>
  <p:embeddedFontLst>
    <p:embeddedFont>
      <p:font typeface="Titillium Web" panose="020B0604020202020204" charset="0"/>
      <p:regular r:id="rId24"/>
      <p:bold r:id="rId25"/>
      <p:italic r:id="rId26"/>
      <p:boldItalic r:id="rId27"/>
    </p:embeddedFont>
    <p:embeddedFont>
      <p:font typeface="Titillium Web ExtraLight" panose="020B0604020202020204" charset="0"/>
      <p:regular r:id="rId28"/>
      <p:bold r:id="rId29"/>
      <p:italic r:id="rId30"/>
      <p:bold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6198069-E2E6-4704-8FBD-F110967EDED6}">
  <a:tblStyle styleId="{A6198069-E2E6-4704-8FBD-F110967EDED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1" d="100"/>
          <a:sy n="61" d="100"/>
        </p:scale>
        <p:origin x="67" y="6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7" name="Google Shape;777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1" name="Google Shape;1001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892250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9" name="Google Shape;799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09233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1" name="Google Shape;1001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394588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9" name="Google Shape;869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9" name="Google Shape;799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15295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9" name="Google Shape;799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86420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1" name="Google Shape;1001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556338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9" name="Google Shape;799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98510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9" name="Google Shape;799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117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9" name="Google Shape;799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61562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1" name="Google Shape;791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2" name="Google Shape;81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942887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9" name="Google Shape;1009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5" name="Google Shape;80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42659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1" name="Google Shape;791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391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2" name="Google Shape;81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26140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2" name="Google Shape;81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10070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2" name="Google Shape;81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27588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5" name="Google Shape;80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60675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1" name="Google Shape;1001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696525" y="817291"/>
            <a:ext cx="7729200" cy="20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28550" y="2196764"/>
            <a:ext cx="9094048" cy="2946825"/>
            <a:chOff x="28544" y="3514688"/>
            <a:chExt cx="9094048" cy="1628800"/>
          </a:xfrm>
        </p:grpSpPr>
        <p:sp>
          <p:nvSpPr>
            <p:cNvPr id="13" name="Google Shape;13;p2"/>
            <p:cNvSpPr/>
            <p:nvPr/>
          </p:nvSpPr>
          <p:spPr>
            <a:xfrm>
              <a:off x="300032" y="4491616"/>
              <a:ext cx="228608" cy="651872"/>
            </a:xfrm>
            <a:custGeom>
              <a:avLst/>
              <a:gdLst/>
              <a:ahLst/>
              <a:cxnLst/>
              <a:rect l="l" t="t" r="r" b="b"/>
              <a:pathLst>
                <a:path w="7144" h="20371" extrusionOk="0">
                  <a:moveTo>
                    <a:pt x="0" y="0"/>
                  </a:moveTo>
                  <a:lnTo>
                    <a:pt x="0" y="20371"/>
                  </a:lnTo>
                  <a:lnTo>
                    <a:pt x="7144" y="20371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28544" y="4220160"/>
              <a:ext cx="228640" cy="923328"/>
            </a:xfrm>
            <a:custGeom>
              <a:avLst/>
              <a:gdLst/>
              <a:ahLst/>
              <a:cxnLst/>
              <a:rect l="l" t="t" r="r" b="b"/>
              <a:pathLst>
                <a:path w="7145" h="28854" extrusionOk="0">
                  <a:moveTo>
                    <a:pt x="1" y="0"/>
                  </a:moveTo>
                  <a:lnTo>
                    <a:pt x="1" y="28854"/>
                  </a:lnTo>
                  <a:lnTo>
                    <a:pt x="7145" y="28854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576832" y="3939744"/>
              <a:ext cx="230432" cy="1203744"/>
            </a:xfrm>
            <a:custGeom>
              <a:avLst/>
              <a:gdLst/>
              <a:ahLst/>
              <a:cxnLst/>
              <a:rect l="l" t="t" r="r" b="b"/>
              <a:pathLst>
                <a:path w="7201" h="37617" extrusionOk="0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853664" y="4120128"/>
              <a:ext cx="230400" cy="1023360"/>
            </a:xfrm>
            <a:custGeom>
              <a:avLst/>
              <a:gdLst/>
              <a:ahLst/>
              <a:cxnLst/>
              <a:rect l="l" t="t" r="r" b="b"/>
              <a:pathLst>
                <a:path w="7200" h="31980" extrusionOk="0">
                  <a:moveTo>
                    <a:pt x="0" y="1"/>
                  </a:moveTo>
                  <a:lnTo>
                    <a:pt x="0" y="31980"/>
                  </a:lnTo>
                  <a:lnTo>
                    <a:pt x="7200" y="3198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1130496" y="4627328"/>
              <a:ext cx="230400" cy="516160"/>
            </a:xfrm>
            <a:custGeom>
              <a:avLst/>
              <a:gdLst/>
              <a:ahLst/>
              <a:cxnLst/>
              <a:rect l="l" t="t" r="r" b="b"/>
              <a:pathLst>
                <a:path w="7200" h="16130" extrusionOk="0">
                  <a:moveTo>
                    <a:pt x="0" y="1"/>
                  </a:moveTo>
                  <a:lnTo>
                    <a:pt x="0" y="16130"/>
                  </a:lnTo>
                  <a:lnTo>
                    <a:pt x="7200" y="1613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1409088" y="3821888"/>
              <a:ext cx="228640" cy="1321600"/>
            </a:xfrm>
            <a:custGeom>
              <a:avLst/>
              <a:gdLst/>
              <a:ahLst/>
              <a:cxnLst/>
              <a:rect l="l" t="t" r="r" b="b"/>
              <a:pathLst>
                <a:path w="7145" h="41300" extrusionOk="0">
                  <a:moveTo>
                    <a:pt x="1" y="0"/>
                  </a:moveTo>
                  <a:lnTo>
                    <a:pt x="1" y="41300"/>
                  </a:lnTo>
                  <a:lnTo>
                    <a:pt x="7144" y="41300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1685920" y="4175488"/>
              <a:ext cx="230400" cy="968000"/>
            </a:xfrm>
            <a:custGeom>
              <a:avLst/>
              <a:gdLst/>
              <a:ahLst/>
              <a:cxnLst/>
              <a:rect l="l" t="t" r="r" b="b"/>
              <a:pathLst>
                <a:path w="7200" h="30250" extrusionOk="0">
                  <a:moveTo>
                    <a:pt x="0" y="1"/>
                  </a:moveTo>
                  <a:lnTo>
                    <a:pt x="0" y="30250"/>
                  </a:lnTo>
                  <a:lnTo>
                    <a:pt x="7200" y="3025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962720" y="3939744"/>
              <a:ext cx="230432" cy="1203744"/>
            </a:xfrm>
            <a:custGeom>
              <a:avLst/>
              <a:gdLst/>
              <a:ahLst/>
              <a:cxnLst/>
              <a:rect l="l" t="t" r="r" b="b"/>
              <a:pathLst>
                <a:path w="7201" h="37617" extrusionOk="0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2239552" y="4355872"/>
              <a:ext cx="230400" cy="787616"/>
            </a:xfrm>
            <a:custGeom>
              <a:avLst/>
              <a:gdLst/>
              <a:ahLst/>
              <a:cxnLst/>
              <a:rect l="l" t="t" r="r" b="b"/>
              <a:pathLst>
                <a:path w="7200" h="24613" extrusionOk="0">
                  <a:moveTo>
                    <a:pt x="0" y="1"/>
                  </a:moveTo>
                  <a:lnTo>
                    <a:pt x="0" y="24613"/>
                  </a:lnTo>
                  <a:lnTo>
                    <a:pt x="7200" y="24613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2516384" y="3821888"/>
              <a:ext cx="230400" cy="1321600"/>
            </a:xfrm>
            <a:custGeom>
              <a:avLst/>
              <a:gdLst/>
              <a:ahLst/>
              <a:cxnLst/>
              <a:rect l="l" t="t" r="r" b="b"/>
              <a:pathLst>
                <a:path w="7200" h="41300" extrusionOk="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2794976" y="4175488"/>
              <a:ext cx="228640" cy="968000"/>
            </a:xfrm>
            <a:custGeom>
              <a:avLst/>
              <a:gdLst/>
              <a:ahLst/>
              <a:cxnLst/>
              <a:rect l="l" t="t" r="r" b="b"/>
              <a:pathLst>
                <a:path w="7145" h="30250" extrusionOk="0">
                  <a:moveTo>
                    <a:pt x="1" y="1"/>
                  </a:moveTo>
                  <a:lnTo>
                    <a:pt x="1" y="30250"/>
                  </a:lnTo>
                  <a:lnTo>
                    <a:pt x="7144" y="3025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3071808" y="3659360"/>
              <a:ext cx="230400" cy="1484128"/>
            </a:xfrm>
            <a:custGeom>
              <a:avLst/>
              <a:gdLst/>
              <a:ahLst/>
              <a:cxnLst/>
              <a:rect l="l" t="t" r="r" b="b"/>
              <a:pathLst>
                <a:path w="7200" h="46379" extrusionOk="0">
                  <a:moveTo>
                    <a:pt x="0" y="1"/>
                  </a:moveTo>
                  <a:lnTo>
                    <a:pt x="0" y="46379"/>
                  </a:lnTo>
                  <a:lnTo>
                    <a:pt x="7200" y="46379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3348608" y="3821888"/>
              <a:ext cx="230432" cy="1321600"/>
            </a:xfrm>
            <a:custGeom>
              <a:avLst/>
              <a:gdLst/>
              <a:ahLst/>
              <a:cxnLst/>
              <a:rect l="l" t="t" r="r" b="b"/>
              <a:pathLst>
                <a:path w="7201" h="41300" extrusionOk="0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3625440" y="4220160"/>
              <a:ext cx="230400" cy="923328"/>
            </a:xfrm>
            <a:custGeom>
              <a:avLst/>
              <a:gdLst/>
              <a:ahLst/>
              <a:cxnLst/>
              <a:rect l="l" t="t" r="r" b="b"/>
              <a:pathLst>
                <a:path w="7200" h="28854" extrusionOk="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3904032" y="4491616"/>
              <a:ext cx="228640" cy="651872"/>
            </a:xfrm>
            <a:custGeom>
              <a:avLst/>
              <a:gdLst/>
              <a:ahLst/>
              <a:cxnLst/>
              <a:rect l="l" t="t" r="r" b="b"/>
              <a:pathLst>
                <a:path w="7145" h="20371" extrusionOk="0">
                  <a:moveTo>
                    <a:pt x="1" y="0"/>
                  </a:moveTo>
                  <a:lnTo>
                    <a:pt x="1" y="20371"/>
                  </a:lnTo>
                  <a:lnTo>
                    <a:pt x="7145" y="20371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4180864" y="4284448"/>
              <a:ext cx="230432" cy="859040"/>
            </a:xfrm>
            <a:custGeom>
              <a:avLst/>
              <a:gdLst/>
              <a:ahLst/>
              <a:cxnLst/>
              <a:rect l="l" t="t" r="r" b="b"/>
              <a:pathLst>
                <a:path w="7201" h="26845" extrusionOk="0">
                  <a:moveTo>
                    <a:pt x="0" y="0"/>
                  </a:moveTo>
                  <a:lnTo>
                    <a:pt x="0" y="26845"/>
                  </a:lnTo>
                  <a:lnTo>
                    <a:pt x="7200" y="26845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4457696" y="4004032"/>
              <a:ext cx="230400" cy="1139456"/>
            </a:xfrm>
            <a:custGeom>
              <a:avLst/>
              <a:gdLst/>
              <a:ahLst/>
              <a:cxnLst/>
              <a:rect l="l" t="t" r="r" b="b"/>
              <a:pathLst>
                <a:path w="7200" h="35608" extrusionOk="0">
                  <a:moveTo>
                    <a:pt x="0" y="1"/>
                  </a:moveTo>
                  <a:lnTo>
                    <a:pt x="0" y="35608"/>
                  </a:lnTo>
                  <a:lnTo>
                    <a:pt x="7200" y="35608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4734496" y="3821888"/>
              <a:ext cx="230432" cy="1321600"/>
            </a:xfrm>
            <a:custGeom>
              <a:avLst/>
              <a:gdLst/>
              <a:ahLst/>
              <a:cxnLst/>
              <a:rect l="l" t="t" r="r" b="b"/>
              <a:pathLst>
                <a:path w="7201" h="41300" extrusionOk="0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5011328" y="3514688"/>
              <a:ext cx="230400" cy="1628800"/>
            </a:xfrm>
            <a:custGeom>
              <a:avLst/>
              <a:gdLst/>
              <a:ahLst/>
              <a:cxnLst/>
              <a:rect l="l" t="t" r="r" b="b"/>
              <a:pathLst>
                <a:path w="7200" h="50900" extrusionOk="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5289920" y="3939744"/>
              <a:ext cx="228640" cy="1203744"/>
            </a:xfrm>
            <a:custGeom>
              <a:avLst/>
              <a:gdLst/>
              <a:ahLst/>
              <a:cxnLst/>
              <a:rect l="l" t="t" r="r" b="b"/>
              <a:pathLst>
                <a:path w="7145" h="37617" extrusionOk="0">
                  <a:moveTo>
                    <a:pt x="1" y="1"/>
                  </a:moveTo>
                  <a:lnTo>
                    <a:pt x="1" y="37617"/>
                  </a:lnTo>
                  <a:lnTo>
                    <a:pt x="7145" y="37617"/>
                  </a:lnTo>
                  <a:lnTo>
                    <a:pt x="7145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5566752" y="3704000"/>
              <a:ext cx="230432" cy="1439488"/>
            </a:xfrm>
            <a:custGeom>
              <a:avLst/>
              <a:gdLst/>
              <a:ahLst/>
              <a:cxnLst/>
              <a:rect l="l" t="t" r="r" b="b"/>
              <a:pathLst>
                <a:path w="7201" h="44984" extrusionOk="0">
                  <a:moveTo>
                    <a:pt x="0" y="1"/>
                  </a:moveTo>
                  <a:lnTo>
                    <a:pt x="0" y="44984"/>
                  </a:lnTo>
                  <a:lnTo>
                    <a:pt x="7200" y="44984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5843584" y="3821888"/>
              <a:ext cx="230400" cy="1321600"/>
            </a:xfrm>
            <a:custGeom>
              <a:avLst/>
              <a:gdLst/>
              <a:ahLst/>
              <a:cxnLst/>
              <a:rect l="l" t="t" r="r" b="b"/>
              <a:pathLst>
                <a:path w="7200" h="41300" extrusionOk="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6120384" y="4329088"/>
              <a:ext cx="230432" cy="814400"/>
            </a:xfrm>
            <a:custGeom>
              <a:avLst/>
              <a:gdLst/>
              <a:ahLst/>
              <a:cxnLst/>
              <a:rect l="l" t="t" r="r" b="b"/>
              <a:pathLst>
                <a:path w="7201" h="25450" extrusionOk="0">
                  <a:moveTo>
                    <a:pt x="1" y="0"/>
                  </a:moveTo>
                  <a:lnTo>
                    <a:pt x="1" y="25450"/>
                  </a:lnTo>
                  <a:lnTo>
                    <a:pt x="7200" y="2545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6399008" y="4120128"/>
              <a:ext cx="228608" cy="1023360"/>
            </a:xfrm>
            <a:custGeom>
              <a:avLst/>
              <a:gdLst/>
              <a:ahLst/>
              <a:cxnLst/>
              <a:rect l="l" t="t" r="r" b="b"/>
              <a:pathLst>
                <a:path w="7144" h="31980" extrusionOk="0">
                  <a:moveTo>
                    <a:pt x="0" y="1"/>
                  </a:moveTo>
                  <a:lnTo>
                    <a:pt x="0" y="31980"/>
                  </a:lnTo>
                  <a:lnTo>
                    <a:pt x="7144" y="3198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6675808" y="4538048"/>
              <a:ext cx="230432" cy="605440"/>
            </a:xfrm>
            <a:custGeom>
              <a:avLst/>
              <a:gdLst/>
              <a:ahLst/>
              <a:cxnLst/>
              <a:rect l="l" t="t" r="r" b="b"/>
              <a:pathLst>
                <a:path w="7201" h="18920" extrusionOk="0">
                  <a:moveTo>
                    <a:pt x="1" y="0"/>
                  </a:moveTo>
                  <a:lnTo>
                    <a:pt x="1" y="18920"/>
                  </a:lnTo>
                  <a:lnTo>
                    <a:pt x="7200" y="1892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6952640" y="3939744"/>
              <a:ext cx="230432" cy="1203744"/>
            </a:xfrm>
            <a:custGeom>
              <a:avLst/>
              <a:gdLst/>
              <a:ahLst/>
              <a:cxnLst/>
              <a:rect l="l" t="t" r="r" b="b"/>
              <a:pathLst>
                <a:path w="7201" h="37617" extrusionOk="0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7229472" y="4220160"/>
              <a:ext cx="230400" cy="923328"/>
            </a:xfrm>
            <a:custGeom>
              <a:avLst/>
              <a:gdLst/>
              <a:ahLst/>
              <a:cxnLst/>
              <a:rect l="l" t="t" r="r" b="b"/>
              <a:pathLst>
                <a:path w="7200" h="28854" extrusionOk="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7506272" y="3768288"/>
              <a:ext cx="230432" cy="1375200"/>
            </a:xfrm>
            <a:custGeom>
              <a:avLst/>
              <a:gdLst/>
              <a:ahLst/>
              <a:cxnLst/>
              <a:rect l="l" t="t" r="r" b="b"/>
              <a:pathLst>
                <a:path w="7201" h="42975" extrusionOk="0">
                  <a:moveTo>
                    <a:pt x="1" y="1"/>
                  </a:moveTo>
                  <a:lnTo>
                    <a:pt x="1" y="42975"/>
                  </a:lnTo>
                  <a:lnTo>
                    <a:pt x="7200" y="42975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7784896" y="4004032"/>
              <a:ext cx="228608" cy="1139456"/>
            </a:xfrm>
            <a:custGeom>
              <a:avLst/>
              <a:gdLst/>
              <a:ahLst/>
              <a:cxnLst/>
              <a:rect l="l" t="t" r="r" b="b"/>
              <a:pathLst>
                <a:path w="7144" h="35608" extrusionOk="0">
                  <a:moveTo>
                    <a:pt x="0" y="1"/>
                  </a:moveTo>
                  <a:lnTo>
                    <a:pt x="0" y="35608"/>
                  </a:lnTo>
                  <a:lnTo>
                    <a:pt x="7144" y="35608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8061696" y="3596864"/>
              <a:ext cx="230432" cy="1546624"/>
            </a:xfrm>
            <a:custGeom>
              <a:avLst/>
              <a:gdLst/>
              <a:ahLst/>
              <a:cxnLst/>
              <a:rect l="l" t="t" r="r" b="b"/>
              <a:pathLst>
                <a:path w="7201" h="48332" extrusionOk="0">
                  <a:moveTo>
                    <a:pt x="1" y="0"/>
                  </a:moveTo>
                  <a:lnTo>
                    <a:pt x="1" y="48332"/>
                  </a:lnTo>
                  <a:lnTo>
                    <a:pt x="7200" y="48332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8338528" y="3514688"/>
              <a:ext cx="230400" cy="1628800"/>
            </a:xfrm>
            <a:custGeom>
              <a:avLst/>
              <a:gdLst/>
              <a:ahLst/>
              <a:cxnLst/>
              <a:rect l="l" t="t" r="r" b="b"/>
              <a:pathLst>
                <a:path w="7200" h="50900" extrusionOk="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8615360" y="3939744"/>
              <a:ext cx="230400" cy="1203744"/>
            </a:xfrm>
            <a:custGeom>
              <a:avLst/>
              <a:gdLst/>
              <a:ahLst/>
              <a:cxnLst/>
              <a:rect l="l" t="t" r="r" b="b"/>
              <a:pathLst>
                <a:path w="7200" h="37617" extrusionOk="0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8893952" y="3596864"/>
              <a:ext cx="228640" cy="1546624"/>
            </a:xfrm>
            <a:custGeom>
              <a:avLst/>
              <a:gdLst/>
              <a:ahLst/>
              <a:cxnLst/>
              <a:rect l="l" t="t" r="r" b="b"/>
              <a:pathLst>
                <a:path w="7145" h="48332" extrusionOk="0">
                  <a:moveTo>
                    <a:pt x="1" y="0"/>
                  </a:moveTo>
                  <a:lnTo>
                    <a:pt x="1" y="48332"/>
                  </a:lnTo>
                  <a:lnTo>
                    <a:pt x="7144" y="48332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" name="Google Shape;46;p2"/>
          <p:cNvGrpSpPr/>
          <p:nvPr/>
        </p:nvGrpSpPr>
        <p:grpSpPr>
          <a:xfrm>
            <a:off x="28550" y="3359978"/>
            <a:ext cx="9094048" cy="1783611"/>
            <a:chOff x="28544" y="4157632"/>
            <a:chExt cx="9094048" cy="985856"/>
          </a:xfrm>
        </p:grpSpPr>
        <p:sp>
          <p:nvSpPr>
            <p:cNvPr id="47" name="Google Shape;47;p2"/>
            <p:cNvSpPr/>
            <p:nvPr/>
          </p:nvSpPr>
          <p:spPr>
            <a:xfrm>
              <a:off x="435744" y="4782720"/>
              <a:ext cx="92896" cy="360768"/>
            </a:xfrm>
            <a:custGeom>
              <a:avLst/>
              <a:gdLst/>
              <a:ahLst/>
              <a:cxnLst/>
              <a:rect l="l" t="t" r="r" b="b"/>
              <a:pathLst>
                <a:path w="2903" h="11274" extrusionOk="0">
                  <a:moveTo>
                    <a:pt x="1" y="0"/>
                  </a:moveTo>
                  <a:lnTo>
                    <a:pt x="1" y="11274"/>
                  </a:lnTo>
                  <a:lnTo>
                    <a:pt x="2903" y="11274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300032" y="4638048"/>
              <a:ext cx="92896" cy="505440"/>
            </a:xfrm>
            <a:custGeom>
              <a:avLst/>
              <a:gdLst/>
              <a:ahLst/>
              <a:cxnLst/>
              <a:rect l="l" t="t" r="r" b="b"/>
              <a:pathLst>
                <a:path w="2903" h="15795" extrusionOk="0">
                  <a:moveTo>
                    <a:pt x="0" y="1"/>
                  </a:moveTo>
                  <a:lnTo>
                    <a:pt x="0" y="15795"/>
                  </a:lnTo>
                  <a:lnTo>
                    <a:pt x="2902" y="15795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164288" y="4571968"/>
              <a:ext cx="92896" cy="571520"/>
            </a:xfrm>
            <a:custGeom>
              <a:avLst/>
              <a:gdLst/>
              <a:ahLst/>
              <a:cxnLst/>
              <a:rect l="l" t="t" r="r" b="b"/>
              <a:pathLst>
                <a:path w="2903" h="17860" extrusionOk="0">
                  <a:moveTo>
                    <a:pt x="1" y="1"/>
                  </a:moveTo>
                  <a:lnTo>
                    <a:pt x="1" y="17860"/>
                  </a:lnTo>
                  <a:lnTo>
                    <a:pt x="2903" y="17860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28544" y="4739840"/>
              <a:ext cx="92928" cy="403648"/>
            </a:xfrm>
            <a:custGeom>
              <a:avLst/>
              <a:gdLst/>
              <a:ahLst/>
              <a:cxnLst/>
              <a:rect l="l" t="t" r="r" b="b"/>
              <a:pathLst>
                <a:path w="2904" h="12614" extrusionOk="0">
                  <a:moveTo>
                    <a:pt x="1" y="1"/>
                  </a:moveTo>
                  <a:lnTo>
                    <a:pt x="1" y="12614"/>
                  </a:lnTo>
                  <a:lnTo>
                    <a:pt x="2903" y="12614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712576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576832" y="4752352"/>
              <a:ext cx="94688" cy="391136"/>
            </a:xfrm>
            <a:custGeom>
              <a:avLst/>
              <a:gdLst/>
              <a:ahLst/>
              <a:cxnLst/>
              <a:rect l="l" t="t" r="r" b="b"/>
              <a:pathLst>
                <a:path w="2959" h="12223" extrusionOk="0">
                  <a:moveTo>
                    <a:pt x="1" y="1"/>
                  </a:moveTo>
                  <a:lnTo>
                    <a:pt x="1" y="12223"/>
                  </a:lnTo>
                  <a:lnTo>
                    <a:pt x="2959" y="12223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989408" y="4386240"/>
              <a:ext cx="94656" cy="757248"/>
            </a:xfrm>
            <a:custGeom>
              <a:avLst/>
              <a:gdLst/>
              <a:ahLst/>
              <a:cxnLst/>
              <a:rect l="l" t="t" r="r" b="b"/>
              <a:pathLst>
                <a:path w="2958" h="23664" extrusionOk="0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853664" y="4500544"/>
              <a:ext cx="94688" cy="642944"/>
            </a:xfrm>
            <a:custGeom>
              <a:avLst/>
              <a:gdLst/>
              <a:ahLst/>
              <a:cxnLst/>
              <a:rect l="l" t="t" r="r" b="b"/>
              <a:pathLst>
                <a:path w="2959" h="20092" extrusionOk="0">
                  <a:moveTo>
                    <a:pt x="0" y="0"/>
                  </a:moveTo>
                  <a:lnTo>
                    <a:pt x="0" y="20092"/>
                  </a:lnTo>
                  <a:lnTo>
                    <a:pt x="2958" y="2009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1266208" y="4721984"/>
              <a:ext cx="94688" cy="421504"/>
            </a:xfrm>
            <a:custGeom>
              <a:avLst/>
              <a:gdLst/>
              <a:ahLst/>
              <a:cxnLst/>
              <a:rect l="l" t="t" r="r" b="b"/>
              <a:pathLst>
                <a:path w="2959" h="13172" extrusionOk="0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1130496" y="4518400"/>
              <a:ext cx="94688" cy="625088"/>
            </a:xfrm>
            <a:custGeom>
              <a:avLst/>
              <a:gdLst/>
              <a:ahLst/>
              <a:cxnLst/>
              <a:rect l="l" t="t" r="r" b="b"/>
              <a:pathLst>
                <a:path w="2959" h="19534" extrusionOk="0">
                  <a:moveTo>
                    <a:pt x="0" y="0"/>
                  </a:moveTo>
                  <a:lnTo>
                    <a:pt x="0" y="19534"/>
                  </a:lnTo>
                  <a:lnTo>
                    <a:pt x="2958" y="1953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1543040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1407296" y="4721984"/>
              <a:ext cx="94688" cy="421504"/>
            </a:xfrm>
            <a:custGeom>
              <a:avLst/>
              <a:gdLst/>
              <a:ahLst/>
              <a:cxnLst/>
              <a:rect l="l" t="t" r="r" b="b"/>
              <a:pathLst>
                <a:path w="2959" h="13172" extrusionOk="0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1821632" y="4457664"/>
              <a:ext cx="92896" cy="685824"/>
            </a:xfrm>
            <a:custGeom>
              <a:avLst/>
              <a:gdLst/>
              <a:ahLst/>
              <a:cxnLst/>
              <a:rect l="l" t="t" r="r" b="b"/>
              <a:pathLst>
                <a:path w="2903" h="21432" extrusionOk="0">
                  <a:moveTo>
                    <a:pt x="1" y="1"/>
                  </a:moveTo>
                  <a:lnTo>
                    <a:pt x="1" y="21432"/>
                  </a:lnTo>
                  <a:lnTo>
                    <a:pt x="2903" y="21432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1685920" y="4638048"/>
              <a:ext cx="94688" cy="505440"/>
            </a:xfrm>
            <a:custGeom>
              <a:avLst/>
              <a:gdLst/>
              <a:ahLst/>
              <a:cxnLst/>
              <a:rect l="l" t="t" r="r" b="b"/>
              <a:pathLst>
                <a:path w="2959" h="15795" extrusionOk="0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2098464" y="4386240"/>
              <a:ext cx="94688" cy="757248"/>
            </a:xfrm>
            <a:custGeom>
              <a:avLst/>
              <a:gdLst/>
              <a:ahLst/>
              <a:cxnLst/>
              <a:rect l="l" t="t" r="r" b="b"/>
              <a:pathLst>
                <a:path w="2959" h="23664" extrusionOk="0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1962720" y="4457664"/>
              <a:ext cx="94688" cy="685824"/>
            </a:xfrm>
            <a:custGeom>
              <a:avLst/>
              <a:gdLst/>
              <a:ahLst/>
              <a:cxnLst/>
              <a:rect l="l" t="t" r="r" b="b"/>
              <a:pathLst>
                <a:path w="2959" h="21432" extrusionOk="0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2375296" y="4711264"/>
              <a:ext cx="94656" cy="432224"/>
            </a:xfrm>
            <a:custGeom>
              <a:avLst/>
              <a:gdLst/>
              <a:ahLst/>
              <a:cxnLst/>
              <a:rect l="l" t="t" r="r" b="b"/>
              <a:pathLst>
                <a:path w="2958" h="13507" extrusionOk="0">
                  <a:moveTo>
                    <a:pt x="0" y="1"/>
                  </a:moveTo>
                  <a:lnTo>
                    <a:pt x="0" y="13507"/>
                  </a:lnTo>
                  <a:lnTo>
                    <a:pt x="2958" y="1350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2239552" y="4536256"/>
              <a:ext cx="94688" cy="607232"/>
            </a:xfrm>
            <a:custGeom>
              <a:avLst/>
              <a:gdLst/>
              <a:ahLst/>
              <a:cxnLst/>
              <a:rect l="l" t="t" r="r" b="b"/>
              <a:pathLst>
                <a:path w="2959" h="18976" extrusionOk="0">
                  <a:moveTo>
                    <a:pt x="0" y="0"/>
                  </a:moveTo>
                  <a:lnTo>
                    <a:pt x="0" y="18976"/>
                  </a:lnTo>
                  <a:lnTo>
                    <a:pt x="2958" y="18976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2652096" y="4704128"/>
              <a:ext cx="94688" cy="439360"/>
            </a:xfrm>
            <a:custGeom>
              <a:avLst/>
              <a:gdLst/>
              <a:ahLst/>
              <a:cxnLst/>
              <a:rect l="l" t="t" r="r" b="b"/>
              <a:pathLst>
                <a:path w="2959" h="13730" extrusionOk="0">
                  <a:moveTo>
                    <a:pt x="1" y="1"/>
                  </a:moveTo>
                  <a:lnTo>
                    <a:pt x="1" y="13730"/>
                  </a:lnTo>
                  <a:lnTo>
                    <a:pt x="2959" y="1373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2516384" y="4764864"/>
              <a:ext cx="94688" cy="378624"/>
            </a:xfrm>
            <a:custGeom>
              <a:avLst/>
              <a:gdLst/>
              <a:ahLst/>
              <a:cxnLst/>
              <a:rect l="l" t="t" r="r" b="b"/>
              <a:pathLst>
                <a:path w="2959" h="11832" extrusionOk="0">
                  <a:moveTo>
                    <a:pt x="0" y="0"/>
                  </a:moveTo>
                  <a:lnTo>
                    <a:pt x="0" y="11832"/>
                  </a:lnTo>
                  <a:lnTo>
                    <a:pt x="2958" y="1183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2930720" y="4421952"/>
              <a:ext cx="92896" cy="721536"/>
            </a:xfrm>
            <a:custGeom>
              <a:avLst/>
              <a:gdLst/>
              <a:ahLst/>
              <a:cxnLst/>
              <a:rect l="l" t="t" r="r" b="b"/>
              <a:pathLst>
                <a:path w="2903" h="22548" extrusionOk="0">
                  <a:moveTo>
                    <a:pt x="0" y="1"/>
                  </a:moveTo>
                  <a:lnTo>
                    <a:pt x="0" y="22548"/>
                  </a:lnTo>
                  <a:lnTo>
                    <a:pt x="2902" y="22548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2794976" y="4638048"/>
              <a:ext cx="92896" cy="505440"/>
            </a:xfrm>
            <a:custGeom>
              <a:avLst/>
              <a:gdLst/>
              <a:ahLst/>
              <a:cxnLst/>
              <a:rect l="l" t="t" r="r" b="b"/>
              <a:pathLst>
                <a:path w="2903" h="15795" extrusionOk="0">
                  <a:moveTo>
                    <a:pt x="1" y="1"/>
                  </a:moveTo>
                  <a:lnTo>
                    <a:pt x="1" y="15795"/>
                  </a:lnTo>
                  <a:lnTo>
                    <a:pt x="2903" y="1579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3207520" y="4386240"/>
              <a:ext cx="94688" cy="757248"/>
            </a:xfrm>
            <a:custGeom>
              <a:avLst/>
              <a:gdLst/>
              <a:ahLst/>
              <a:cxnLst/>
              <a:rect l="l" t="t" r="r" b="b"/>
              <a:pathLst>
                <a:path w="2959" h="23664" extrusionOk="0">
                  <a:moveTo>
                    <a:pt x="1" y="0"/>
                  </a:moveTo>
                  <a:lnTo>
                    <a:pt x="1" y="23664"/>
                  </a:lnTo>
                  <a:lnTo>
                    <a:pt x="2959" y="23664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3071808" y="4314784"/>
              <a:ext cx="94688" cy="828704"/>
            </a:xfrm>
            <a:custGeom>
              <a:avLst/>
              <a:gdLst/>
              <a:ahLst/>
              <a:cxnLst/>
              <a:rect l="l" t="t" r="r" b="b"/>
              <a:pathLst>
                <a:path w="2959" h="25897" extrusionOk="0">
                  <a:moveTo>
                    <a:pt x="0" y="1"/>
                  </a:moveTo>
                  <a:lnTo>
                    <a:pt x="0" y="25897"/>
                  </a:lnTo>
                  <a:lnTo>
                    <a:pt x="2958" y="2589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3484352" y="4530912"/>
              <a:ext cx="94688" cy="612576"/>
            </a:xfrm>
            <a:custGeom>
              <a:avLst/>
              <a:gdLst/>
              <a:ahLst/>
              <a:cxnLst/>
              <a:rect l="l" t="t" r="r" b="b"/>
              <a:pathLst>
                <a:path w="2959" h="19143" extrusionOk="0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3348608" y="4314784"/>
              <a:ext cx="94688" cy="828704"/>
            </a:xfrm>
            <a:custGeom>
              <a:avLst/>
              <a:gdLst/>
              <a:ahLst/>
              <a:cxnLst/>
              <a:rect l="l" t="t" r="r" b="b"/>
              <a:pathLst>
                <a:path w="2959" h="25897" extrusionOk="0">
                  <a:moveTo>
                    <a:pt x="1" y="1"/>
                  </a:moveTo>
                  <a:lnTo>
                    <a:pt x="1" y="25897"/>
                  </a:lnTo>
                  <a:lnTo>
                    <a:pt x="2959" y="25897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3761184" y="4739840"/>
              <a:ext cx="94656" cy="403648"/>
            </a:xfrm>
            <a:custGeom>
              <a:avLst/>
              <a:gdLst/>
              <a:ahLst/>
              <a:cxnLst/>
              <a:rect l="l" t="t" r="r" b="b"/>
              <a:pathLst>
                <a:path w="2958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3625440" y="4457664"/>
              <a:ext cx="94688" cy="685824"/>
            </a:xfrm>
            <a:custGeom>
              <a:avLst/>
              <a:gdLst/>
              <a:ahLst/>
              <a:cxnLst/>
              <a:rect l="l" t="t" r="r" b="b"/>
              <a:pathLst>
                <a:path w="2959" h="21432" extrusionOk="0">
                  <a:moveTo>
                    <a:pt x="0" y="1"/>
                  </a:moveTo>
                  <a:lnTo>
                    <a:pt x="0" y="21432"/>
                  </a:lnTo>
                  <a:lnTo>
                    <a:pt x="2958" y="2143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4037984" y="4638048"/>
              <a:ext cx="94688" cy="505440"/>
            </a:xfrm>
            <a:custGeom>
              <a:avLst/>
              <a:gdLst/>
              <a:ahLst/>
              <a:cxnLst/>
              <a:rect l="l" t="t" r="r" b="b"/>
              <a:pathLst>
                <a:path w="2959" h="15795" extrusionOk="0">
                  <a:moveTo>
                    <a:pt x="1" y="1"/>
                  </a:moveTo>
                  <a:lnTo>
                    <a:pt x="1" y="15795"/>
                  </a:lnTo>
                  <a:lnTo>
                    <a:pt x="2959" y="15795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3902272" y="4836288"/>
              <a:ext cx="94656" cy="307200"/>
            </a:xfrm>
            <a:custGeom>
              <a:avLst/>
              <a:gdLst/>
              <a:ahLst/>
              <a:cxnLst/>
              <a:rect l="l" t="t" r="r" b="b"/>
              <a:pathLst>
                <a:path w="2958" h="9600" extrusionOk="0">
                  <a:moveTo>
                    <a:pt x="0" y="1"/>
                  </a:moveTo>
                  <a:lnTo>
                    <a:pt x="0" y="9600"/>
                  </a:lnTo>
                  <a:lnTo>
                    <a:pt x="2958" y="960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4316608" y="4638048"/>
              <a:ext cx="94688" cy="505440"/>
            </a:xfrm>
            <a:custGeom>
              <a:avLst/>
              <a:gdLst/>
              <a:ahLst/>
              <a:cxnLst/>
              <a:rect l="l" t="t" r="r" b="b"/>
              <a:pathLst>
                <a:path w="2959" h="15795" extrusionOk="0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418086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4593408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4457696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4870240" y="4386240"/>
              <a:ext cx="94688" cy="757248"/>
            </a:xfrm>
            <a:custGeom>
              <a:avLst/>
              <a:gdLst/>
              <a:ahLst/>
              <a:cxnLst/>
              <a:rect l="l" t="t" r="r" b="b"/>
              <a:pathLst>
                <a:path w="2959" h="23664" extrusionOk="0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4734496" y="4457664"/>
              <a:ext cx="94688" cy="685824"/>
            </a:xfrm>
            <a:custGeom>
              <a:avLst/>
              <a:gdLst/>
              <a:ahLst/>
              <a:cxnLst/>
              <a:rect l="l" t="t" r="r" b="b"/>
              <a:pathLst>
                <a:path w="2959" h="21432" extrusionOk="0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5147072" y="4157632"/>
              <a:ext cx="94656" cy="985856"/>
            </a:xfrm>
            <a:custGeom>
              <a:avLst/>
              <a:gdLst/>
              <a:ahLst/>
              <a:cxnLst/>
              <a:rect l="l" t="t" r="r" b="b"/>
              <a:pathLst>
                <a:path w="2958" h="30808" extrusionOk="0">
                  <a:moveTo>
                    <a:pt x="0" y="1"/>
                  </a:moveTo>
                  <a:lnTo>
                    <a:pt x="0" y="30808"/>
                  </a:lnTo>
                  <a:lnTo>
                    <a:pt x="2958" y="30808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5011328" y="4229088"/>
              <a:ext cx="94688" cy="914400"/>
            </a:xfrm>
            <a:custGeom>
              <a:avLst/>
              <a:gdLst/>
              <a:ahLst/>
              <a:cxnLst/>
              <a:rect l="l" t="t" r="r" b="b"/>
              <a:pathLst>
                <a:path w="2959" h="28575" extrusionOk="0">
                  <a:moveTo>
                    <a:pt x="0" y="0"/>
                  </a:moveTo>
                  <a:lnTo>
                    <a:pt x="0" y="28575"/>
                  </a:lnTo>
                  <a:lnTo>
                    <a:pt x="2958" y="2857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5425664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5289920" y="4277280"/>
              <a:ext cx="94688" cy="866208"/>
            </a:xfrm>
            <a:custGeom>
              <a:avLst/>
              <a:gdLst/>
              <a:ahLst/>
              <a:cxnLst/>
              <a:rect l="l" t="t" r="r" b="b"/>
              <a:pathLst>
                <a:path w="2959" h="27069" extrusionOk="0">
                  <a:moveTo>
                    <a:pt x="1" y="1"/>
                  </a:moveTo>
                  <a:lnTo>
                    <a:pt x="1" y="27069"/>
                  </a:lnTo>
                  <a:lnTo>
                    <a:pt x="2959" y="2706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5702496" y="4721984"/>
              <a:ext cx="94688" cy="421504"/>
            </a:xfrm>
            <a:custGeom>
              <a:avLst/>
              <a:gdLst/>
              <a:ahLst/>
              <a:cxnLst/>
              <a:rect l="l" t="t" r="r" b="b"/>
              <a:pathLst>
                <a:path w="2959" h="13172" extrusionOk="0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5566752" y="4416608"/>
              <a:ext cx="94688" cy="726880"/>
            </a:xfrm>
            <a:custGeom>
              <a:avLst/>
              <a:gdLst/>
              <a:ahLst/>
              <a:cxnLst/>
              <a:rect l="l" t="t" r="r" b="b"/>
              <a:pathLst>
                <a:path w="2959" h="22715" extrusionOk="0">
                  <a:moveTo>
                    <a:pt x="0" y="0"/>
                  </a:moveTo>
                  <a:lnTo>
                    <a:pt x="0" y="22715"/>
                  </a:lnTo>
                  <a:lnTo>
                    <a:pt x="2958" y="2271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5979296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5843584" y="4813088"/>
              <a:ext cx="94688" cy="330400"/>
            </a:xfrm>
            <a:custGeom>
              <a:avLst/>
              <a:gdLst/>
              <a:ahLst/>
              <a:cxnLst/>
              <a:rect l="l" t="t" r="r" b="b"/>
              <a:pathLst>
                <a:path w="2959" h="10325" extrusionOk="0">
                  <a:moveTo>
                    <a:pt x="0" y="0"/>
                  </a:moveTo>
                  <a:lnTo>
                    <a:pt x="0" y="10325"/>
                  </a:lnTo>
                  <a:lnTo>
                    <a:pt x="2958" y="1032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6256128" y="4807712"/>
              <a:ext cx="94688" cy="335776"/>
            </a:xfrm>
            <a:custGeom>
              <a:avLst/>
              <a:gdLst/>
              <a:ahLst/>
              <a:cxnLst/>
              <a:rect l="l" t="t" r="r" b="b"/>
              <a:pathLst>
                <a:path w="2959" h="10493" extrusionOk="0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612038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6534720" y="4505888"/>
              <a:ext cx="92896" cy="637600"/>
            </a:xfrm>
            <a:custGeom>
              <a:avLst/>
              <a:gdLst/>
              <a:ahLst/>
              <a:cxnLst/>
              <a:rect l="l" t="t" r="r" b="b"/>
              <a:pathLst>
                <a:path w="2903" h="19925" extrusionOk="0">
                  <a:moveTo>
                    <a:pt x="1" y="1"/>
                  </a:moveTo>
                  <a:lnTo>
                    <a:pt x="1" y="19925"/>
                  </a:lnTo>
                  <a:lnTo>
                    <a:pt x="2903" y="1992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6399008" y="4739840"/>
              <a:ext cx="92896" cy="403648"/>
            </a:xfrm>
            <a:custGeom>
              <a:avLst/>
              <a:gdLst/>
              <a:ahLst/>
              <a:cxnLst/>
              <a:rect l="l" t="t" r="r" b="b"/>
              <a:pathLst>
                <a:path w="2903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02" y="12614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6811552" y="4807712"/>
              <a:ext cx="94688" cy="335776"/>
            </a:xfrm>
            <a:custGeom>
              <a:avLst/>
              <a:gdLst/>
              <a:ahLst/>
              <a:cxnLst/>
              <a:rect l="l" t="t" r="r" b="b"/>
              <a:pathLst>
                <a:path w="2959" h="10493" extrusionOk="0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6675808" y="4614848"/>
              <a:ext cx="94688" cy="528640"/>
            </a:xfrm>
            <a:custGeom>
              <a:avLst/>
              <a:gdLst/>
              <a:ahLst/>
              <a:cxnLst/>
              <a:rect l="l" t="t" r="r" b="b"/>
              <a:pathLst>
                <a:path w="2959" h="16520" extrusionOk="0">
                  <a:moveTo>
                    <a:pt x="1" y="0"/>
                  </a:moveTo>
                  <a:lnTo>
                    <a:pt x="1" y="16520"/>
                  </a:lnTo>
                  <a:lnTo>
                    <a:pt x="2959" y="16520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708838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6952640" y="4530912"/>
              <a:ext cx="94688" cy="612576"/>
            </a:xfrm>
            <a:custGeom>
              <a:avLst/>
              <a:gdLst/>
              <a:ahLst/>
              <a:cxnLst/>
              <a:rect l="l" t="t" r="r" b="b"/>
              <a:pathLst>
                <a:path w="2959" h="19143" extrusionOk="0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736518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7229472" y="4825568"/>
              <a:ext cx="94688" cy="317920"/>
            </a:xfrm>
            <a:custGeom>
              <a:avLst/>
              <a:gdLst/>
              <a:ahLst/>
              <a:cxnLst/>
              <a:rect l="l" t="t" r="r" b="b"/>
              <a:pathLst>
                <a:path w="2959" h="9935" extrusionOk="0">
                  <a:moveTo>
                    <a:pt x="0" y="1"/>
                  </a:moveTo>
                  <a:lnTo>
                    <a:pt x="0" y="9935"/>
                  </a:lnTo>
                  <a:lnTo>
                    <a:pt x="2958" y="993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7643808" y="4632704"/>
              <a:ext cx="92896" cy="510784"/>
            </a:xfrm>
            <a:custGeom>
              <a:avLst/>
              <a:gdLst/>
              <a:ahLst/>
              <a:cxnLst/>
              <a:rect l="l" t="t" r="r" b="b"/>
              <a:pathLst>
                <a:path w="2903" h="15962" extrusionOk="0">
                  <a:moveTo>
                    <a:pt x="0" y="0"/>
                  </a:moveTo>
                  <a:lnTo>
                    <a:pt x="0" y="15962"/>
                  </a:lnTo>
                  <a:lnTo>
                    <a:pt x="2902" y="15962"/>
                  </a:lnTo>
                  <a:lnTo>
                    <a:pt x="2902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7506272" y="4963104"/>
              <a:ext cx="94688" cy="180384"/>
            </a:xfrm>
            <a:custGeom>
              <a:avLst/>
              <a:gdLst/>
              <a:ahLst/>
              <a:cxnLst/>
              <a:rect l="l" t="t" r="r" b="b"/>
              <a:pathLst>
                <a:path w="2959" h="5637" extrusionOk="0">
                  <a:moveTo>
                    <a:pt x="1" y="0"/>
                  </a:moveTo>
                  <a:lnTo>
                    <a:pt x="1" y="5637"/>
                  </a:lnTo>
                  <a:lnTo>
                    <a:pt x="2959" y="5637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7920608" y="4909504"/>
              <a:ext cx="94688" cy="233984"/>
            </a:xfrm>
            <a:custGeom>
              <a:avLst/>
              <a:gdLst/>
              <a:ahLst/>
              <a:cxnLst/>
              <a:rect l="l" t="t" r="r" b="b"/>
              <a:pathLst>
                <a:path w="2959" h="7312" extrusionOk="0">
                  <a:moveTo>
                    <a:pt x="1" y="1"/>
                  </a:moveTo>
                  <a:lnTo>
                    <a:pt x="1" y="7312"/>
                  </a:lnTo>
                  <a:lnTo>
                    <a:pt x="2959" y="731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7784896" y="4777344"/>
              <a:ext cx="94688" cy="366144"/>
            </a:xfrm>
            <a:custGeom>
              <a:avLst/>
              <a:gdLst/>
              <a:ahLst/>
              <a:cxnLst/>
              <a:rect l="l" t="t" r="r" b="b"/>
              <a:pathLst>
                <a:path w="2959" h="11442" extrusionOk="0">
                  <a:moveTo>
                    <a:pt x="0" y="1"/>
                  </a:moveTo>
                  <a:lnTo>
                    <a:pt x="0" y="11442"/>
                  </a:lnTo>
                  <a:lnTo>
                    <a:pt x="2958" y="1144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8197440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8061696" y="4777344"/>
              <a:ext cx="94688" cy="366144"/>
            </a:xfrm>
            <a:custGeom>
              <a:avLst/>
              <a:gdLst/>
              <a:ahLst/>
              <a:cxnLst/>
              <a:rect l="l" t="t" r="r" b="b"/>
              <a:pathLst>
                <a:path w="2959" h="11442" extrusionOk="0">
                  <a:moveTo>
                    <a:pt x="1" y="1"/>
                  </a:moveTo>
                  <a:lnTo>
                    <a:pt x="1" y="11442"/>
                  </a:lnTo>
                  <a:lnTo>
                    <a:pt x="2959" y="1144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8474272" y="4721984"/>
              <a:ext cx="94656" cy="421504"/>
            </a:xfrm>
            <a:custGeom>
              <a:avLst/>
              <a:gdLst/>
              <a:ahLst/>
              <a:cxnLst/>
              <a:rect l="l" t="t" r="r" b="b"/>
              <a:pathLst>
                <a:path w="2958" h="13172" extrusionOk="0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8338528" y="4488032"/>
              <a:ext cx="94688" cy="655456"/>
            </a:xfrm>
            <a:custGeom>
              <a:avLst/>
              <a:gdLst/>
              <a:ahLst/>
              <a:cxnLst/>
              <a:rect l="l" t="t" r="r" b="b"/>
              <a:pathLst>
                <a:path w="2959" h="20483" extrusionOk="0">
                  <a:moveTo>
                    <a:pt x="0" y="1"/>
                  </a:moveTo>
                  <a:lnTo>
                    <a:pt x="0" y="20483"/>
                  </a:lnTo>
                  <a:lnTo>
                    <a:pt x="2958" y="2048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8751072" y="4409440"/>
              <a:ext cx="94688" cy="734048"/>
            </a:xfrm>
            <a:custGeom>
              <a:avLst/>
              <a:gdLst/>
              <a:ahLst/>
              <a:cxnLst/>
              <a:rect l="l" t="t" r="r" b="b"/>
              <a:pathLst>
                <a:path w="2959" h="22939" extrusionOk="0">
                  <a:moveTo>
                    <a:pt x="1" y="1"/>
                  </a:moveTo>
                  <a:lnTo>
                    <a:pt x="1" y="22939"/>
                  </a:lnTo>
                  <a:lnTo>
                    <a:pt x="2959" y="2293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8615360" y="4295168"/>
              <a:ext cx="94688" cy="848320"/>
            </a:xfrm>
            <a:custGeom>
              <a:avLst/>
              <a:gdLst/>
              <a:ahLst/>
              <a:cxnLst/>
              <a:rect l="l" t="t" r="r" b="b"/>
              <a:pathLst>
                <a:path w="2959" h="26510" extrusionOk="0">
                  <a:moveTo>
                    <a:pt x="0" y="0"/>
                  </a:moveTo>
                  <a:lnTo>
                    <a:pt x="0" y="26510"/>
                  </a:lnTo>
                  <a:lnTo>
                    <a:pt x="2958" y="26510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9029696" y="4409440"/>
              <a:ext cx="92896" cy="734048"/>
            </a:xfrm>
            <a:custGeom>
              <a:avLst/>
              <a:gdLst/>
              <a:ahLst/>
              <a:cxnLst/>
              <a:rect l="l" t="t" r="r" b="b"/>
              <a:pathLst>
                <a:path w="2903" h="22939" extrusionOk="0">
                  <a:moveTo>
                    <a:pt x="0" y="1"/>
                  </a:moveTo>
                  <a:lnTo>
                    <a:pt x="0" y="22939"/>
                  </a:lnTo>
                  <a:lnTo>
                    <a:pt x="2902" y="22939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8893952" y="4180864"/>
              <a:ext cx="92896" cy="962624"/>
            </a:xfrm>
            <a:custGeom>
              <a:avLst/>
              <a:gdLst/>
              <a:ahLst/>
              <a:cxnLst/>
              <a:rect l="l" t="t" r="r" b="b"/>
              <a:pathLst>
                <a:path w="2903" h="30082" extrusionOk="0">
                  <a:moveTo>
                    <a:pt x="1" y="0"/>
                  </a:moveTo>
                  <a:lnTo>
                    <a:pt x="1" y="30082"/>
                  </a:lnTo>
                  <a:lnTo>
                    <a:pt x="2903" y="30082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3" name="Google Shape;113;p2"/>
          <p:cNvSpPr/>
          <p:nvPr/>
        </p:nvSpPr>
        <p:spPr>
          <a:xfrm>
            <a:off x="0" y="2229988"/>
            <a:ext cx="9144000" cy="1293056"/>
          </a:xfrm>
          <a:custGeom>
            <a:avLst/>
            <a:gdLst/>
            <a:ahLst/>
            <a:cxnLst/>
            <a:rect l="l" t="t" r="r" b="b"/>
            <a:pathLst>
              <a:path w="285750" h="40408" extrusionOk="0">
                <a:moveTo>
                  <a:pt x="160288" y="224"/>
                </a:moveTo>
                <a:lnTo>
                  <a:pt x="160455" y="279"/>
                </a:lnTo>
                <a:lnTo>
                  <a:pt x="160623" y="335"/>
                </a:lnTo>
                <a:lnTo>
                  <a:pt x="160679" y="503"/>
                </a:lnTo>
                <a:lnTo>
                  <a:pt x="160734" y="670"/>
                </a:lnTo>
                <a:lnTo>
                  <a:pt x="160679" y="838"/>
                </a:lnTo>
                <a:lnTo>
                  <a:pt x="160623" y="1005"/>
                </a:lnTo>
                <a:lnTo>
                  <a:pt x="160455" y="1061"/>
                </a:lnTo>
                <a:lnTo>
                  <a:pt x="160288" y="1117"/>
                </a:lnTo>
                <a:lnTo>
                  <a:pt x="160120" y="1061"/>
                </a:lnTo>
                <a:lnTo>
                  <a:pt x="159953" y="1005"/>
                </a:lnTo>
                <a:lnTo>
                  <a:pt x="159897" y="838"/>
                </a:lnTo>
                <a:lnTo>
                  <a:pt x="159841" y="670"/>
                </a:lnTo>
                <a:lnTo>
                  <a:pt x="159897" y="503"/>
                </a:lnTo>
                <a:lnTo>
                  <a:pt x="159953" y="335"/>
                </a:lnTo>
                <a:lnTo>
                  <a:pt x="160120" y="279"/>
                </a:lnTo>
                <a:lnTo>
                  <a:pt x="160288" y="224"/>
                </a:lnTo>
                <a:close/>
                <a:moveTo>
                  <a:pt x="264319" y="670"/>
                </a:moveTo>
                <a:lnTo>
                  <a:pt x="264486" y="726"/>
                </a:lnTo>
                <a:lnTo>
                  <a:pt x="264654" y="782"/>
                </a:lnTo>
                <a:lnTo>
                  <a:pt x="264709" y="949"/>
                </a:lnTo>
                <a:lnTo>
                  <a:pt x="264765" y="1117"/>
                </a:lnTo>
                <a:lnTo>
                  <a:pt x="264709" y="1284"/>
                </a:lnTo>
                <a:lnTo>
                  <a:pt x="264654" y="1451"/>
                </a:lnTo>
                <a:lnTo>
                  <a:pt x="264486" y="1507"/>
                </a:lnTo>
                <a:lnTo>
                  <a:pt x="264319" y="1563"/>
                </a:lnTo>
                <a:lnTo>
                  <a:pt x="264151" y="1507"/>
                </a:lnTo>
                <a:lnTo>
                  <a:pt x="263984" y="1451"/>
                </a:lnTo>
                <a:lnTo>
                  <a:pt x="263928" y="1284"/>
                </a:lnTo>
                <a:lnTo>
                  <a:pt x="263872" y="1117"/>
                </a:lnTo>
                <a:lnTo>
                  <a:pt x="263928" y="949"/>
                </a:lnTo>
                <a:lnTo>
                  <a:pt x="263984" y="782"/>
                </a:lnTo>
                <a:lnTo>
                  <a:pt x="264151" y="726"/>
                </a:lnTo>
                <a:lnTo>
                  <a:pt x="264319" y="670"/>
                </a:lnTo>
                <a:close/>
                <a:moveTo>
                  <a:pt x="281508" y="2902"/>
                </a:moveTo>
                <a:lnTo>
                  <a:pt x="281676" y="2958"/>
                </a:lnTo>
                <a:lnTo>
                  <a:pt x="281843" y="3014"/>
                </a:lnTo>
                <a:lnTo>
                  <a:pt x="281899" y="3182"/>
                </a:lnTo>
                <a:lnTo>
                  <a:pt x="281955" y="3349"/>
                </a:lnTo>
                <a:lnTo>
                  <a:pt x="281899" y="3516"/>
                </a:lnTo>
                <a:lnTo>
                  <a:pt x="281843" y="3684"/>
                </a:lnTo>
                <a:lnTo>
                  <a:pt x="281676" y="3740"/>
                </a:lnTo>
                <a:lnTo>
                  <a:pt x="281508" y="3795"/>
                </a:lnTo>
                <a:lnTo>
                  <a:pt x="281341" y="3740"/>
                </a:lnTo>
                <a:lnTo>
                  <a:pt x="281174" y="3684"/>
                </a:lnTo>
                <a:lnTo>
                  <a:pt x="281118" y="3516"/>
                </a:lnTo>
                <a:lnTo>
                  <a:pt x="281062" y="3349"/>
                </a:lnTo>
                <a:lnTo>
                  <a:pt x="281118" y="3182"/>
                </a:lnTo>
                <a:lnTo>
                  <a:pt x="281174" y="3014"/>
                </a:lnTo>
                <a:lnTo>
                  <a:pt x="281341" y="2958"/>
                </a:lnTo>
                <a:lnTo>
                  <a:pt x="281508" y="2902"/>
                </a:lnTo>
                <a:close/>
                <a:moveTo>
                  <a:pt x="177701" y="6251"/>
                </a:moveTo>
                <a:lnTo>
                  <a:pt x="177868" y="6307"/>
                </a:lnTo>
                <a:lnTo>
                  <a:pt x="178036" y="6363"/>
                </a:lnTo>
                <a:lnTo>
                  <a:pt x="178091" y="6530"/>
                </a:lnTo>
                <a:lnTo>
                  <a:pt x="178147" y="6698"/>
                </a:lnTo>
                <a:lnTo>
                  <a:pt x="178091" y="6865"/>
                </a:lnTo>
                <a:lnTo>
                  <a:pt x="178036" y="7032"/>
                </a:lnTo>
                <a:lnTo>
                  <a:pt x="177868" y="7088"/>
                </a:lnTo>
                <a:lnTo>
                  <a:pt x="177701" y="7144"/>
                </a:lnTo>
                <a:lnTo>
                  <a:pt x="177533" y="7088"/>
                </a:lnTo>
                <a:lnTo>
                  <a:pt x="177366" y="7032"/>
                </a:lnTo>
                <a:lnTo>
                  <a:pt x="177310" y="6865"/>
                </a:lnTo>
                <a:lnTo>
                  <a:pt x="177254" y="6698"/>
                </a:lnTo>
                <a:lnTo>
                  <a:pt x="177310" y="6530"/>
                </a:lnTo>
                <a:lnTo>
                  <a:pt x="177366" y="6363"/>
                </a:lnTo>
                <a:lnTo>
                  <a:pt x="177533" y="6307"/>
                </a:lnTo>
                <a:lnTo>
                  <a:pt x="177701" y="6251"/>
                </a:lnTo>
                <a:close/>
                <a:moveTo>
                  <a:pt x="90860" y="12055"/>
                </a:moveTo>
                <a:lnTo>
                  <a:pt x="91027" y="12111"/>
                </a:lnTo>
                <a:lnTo>
                  <a:pt x="91194" y="12167"/>
                </a:lnTo>
                <a:lnTo>
                  <a:pt x="91250" y="12334"/>
                </a:lnTo>
                <a:lnTo>
                  <a:pt x="91306" y="12502"/>
                </a:lnTo>
                <a:lnTo>
                  <a:pt x="91250" y="12669"/>
                </a:lnTo>
                <a:lnTo>
                  <a:pt x="91194" y="12837"/>
                </a:lnTo>
                <a:lnTo>
                  <a:pt x="91027" y="12893"/>
                </a:lnTo>
                <a:lnTo>
                  <a:pt x="90860" y="12948"/>
                </a:lnTo>
                <a:lnTo>
                  <a:pt x="90692" y="12893"/>
                </a:lnTo>
                <a:lnTo>
                  <a:pt x="90525" y="12837"/>
                </a:lnTo>
                <a:lnTo>
                  <a:pt x="90469" y="12669"/>
                </a:lnTo>
                <a:lnTo>
                  <a:pt x="90413" y="12502"/>
                </a:lnTo>
                <a:lnTo>
                  <a:pt x="90469" y="12334"/>
                </a:lnTo>
                <a:lnTo>
                  <a:pt x="90525" y="12167"/>
                </a:lnTo>
                <a:lnTo>
                  <a:pt x="90692" y="12111"/>
                </a:lnTo>
                <a:lnTo>
                  <a:pt x="90860" y="12055"/>
                </a:lnTo>
                <a:close/>
                <a:moveTo>
                  <a:pt x="246683" y="15404"/>
                </a:moveTo>
                <a:lnTo>
                  <a:pt x="246850" y="15460"/>
                </a:lnTo>
                <a:lnTo>
                  <a:pt x="247017" y="15516"/>
                </a:lnTo>
                <a:lnTo>
                  <a:pt x="247073" y="15683"/>
                </a:lnTo>
                <a:lnTo>
                  <a:pt x="247129" y="15851"/>
                </a:lnTo>
                <a:lnTo>
                  <a:pt x="247073" y="16018"/>
                </a:lnTo>
                <a:lnTo>
                  <a:pt x="247017" y="16185"/>
                </a:lnTo>
                <a:lnTo>
                  <a:pt x="246850" y="16241"/>
                </a:lnTo>
                <a:lnTo>
                  <a:pt x="246683" y="16297"/>
                </a:lnTo>
                <a:lnTo>
                  <a:pt x="246515" y="16241"/>
                </a:lnTo>
                <a:lnTo>
                  <a:pt x="246348" y="16185"/>
                </a:lnTo>
                <a:lnTo>
                  <a:pt x="246292" y="16018"/>
                </a:lnTo>
                <a:lnTo>
                  <a:pt x="246236" y="15851"/>
                </a:lnTo>
                <a:lnTo>
                  <a:pt x="246292" y="15683"/>
                </a:lnTo>
                <a:lnTo>
                  <a:pt x="246348" y="15516"/>
                </a:lnTo>
                <a:lnTo>
                  <a:pt x="246515" y="15460"/>
                </a:lnTo>
                <a:lnTo>
                  <a:pt x="246683" y="15404"/>
                </a:lnTo>
                <a:close/>
                <a:moveTo>
                  <a:pt x="142875" y="15627"/>
                </a:moveTo>
                <a:lnTo>
                  <a:pt x="143042" y="15683"/>
                </a:lnTo>
                <a:lnTo>
                  <a:pt x="143210" y="15739"/>
                </a:lnTo>
                <a:lnTo>
                  <a:pt x="143266" y="15906"/>
                </a:lnTo>
                <a:lnTo>
                  <a:pt x="143321" y="16074"/>
                </a:lnTo>
                <a:lnTo>
                  <a:pt x="143266" y="16241"/>
                </a:lnTo>
                <a:lnTo>
                  <a:pt x="143210" y="16409"/>
                </a:lnTo>
                <a:lnTo>
                  <a:pt x="143042" y="16464"/>
                </a:lnTo>
                <a:lnTo>
                  <a:pt x="142875" y="16520"/>
                </a:lnTo>
                <a:lnTo>
                  <a:pt x="142708" y="16464"/>
                </a:lnTo>
                <a:lnTo>
                  <a:pt x="142540" y="16409"/>
                </a:lnTo>
                <a:lnTo>
                  <a:pt x="142484" y="16241"/>
                </a:lnTo>
                <a:lnTo>
                  <a:pt x="142429" y="16074"/>
                </a:lnTo>
                <a:lnTo>
                  <a:pt x="142484" y="15906"/>
                </a:lnTo>
                <a:lnTo>
                  <a:pt x="142540" y="15739"/>
                </a:lnTo>
                <a:lnTo>
                  <a:pt x="142708" y="15683"/>
                </a:lnTo>
                <a:lnTo>
                  <a:pt x="142875" y="15627"/>
                </a:lnTo>
                <a:close/>
                <a:moveTo>
                  <a:pt x="125685" y="17413"/>
                </a:moveTo>
                <a:lnTo>
                  <a:pt x="125853" y="17469"/>
                </a:lnTo>
                <a:lnTo>
                  <a:pt x="126020" y="17525"/>
                </a:lnTo>
                <a:lnTo>
                  <a:pt x="126076" y="17692"/>
                </a:lnTo>
                <a:lnTo>
                  <a:pt x="126132" y="17860"/>
                </a:lnTo>
                <a:lnTo>
                  <a:pt x="126076" y="18027"/>
                </a:lnTo>
                <a:lnTo>
                  <a:pt x="126020" y="18195"/>
                </a:lnTo>
                <a:lnTo>
                  <a:pt x="125853" y="18250"/>
                </a:lnTo>
                <a:lnTo>
                  <a:pt x="125685" y="18306"/>
                </a:lnTo>
                <a:lnTo>
                  <a:pt x="125518" y="18250"/>
                </a:lnTo>
                <a:lnTo>
                  <a:pt x="125350" y="18195"/>
                </a:lnTo>
                <a:lnTo>
                  <a:pt x="125295" y="18027"/>
                </a:lnTo>
                <a:lnTo>
                  <a:pt x="125239" y="17860"/>
                </a:lnTo>
                <a:lnTo>
                  <a:pt x="125295" y="17692"/>
                </a:lnTo>
                <a:lnTo>
                  <a:pt x="125350" y="17525"/>
                </a:lnTo>
                <a:lnTo>
                  <a:pt x="125518" y="17469"/>
                </a:lnTo>
                <a:lnTo>
                  <a:pt x="125685" y="17413"/>
                </a:lnTo>
                <a:close/>
                <a:moveTo>
                  <a:pt x="73670" y="17636"/>
                </a:moveTo>
                <a:lnTo>
                  <a:pt x="73837" y="17692"/>
                </a:lnTo>
                <a:lnTo>
                  <a:pt x="74005" y="17748"/>
                </a:lnTo>
                <a:lnTo>
                  <a:pt x="74061" y="17915"/>
                </a:lnTo>
                <a:lnTo>
                  <a:pt x="74116" y="18083"/>
                </a:lnTo>
                <a:lnTo>
                  <a:pt x="74061" y="18250"/>
                </a:lnTo>
                <a:lnTo>
                  <a:pt x="74005" y="18418"/>
                </a:lnTo>
                <a:lnTo>
                  <a:pt x="73837" y="18474"/>
                </a:lnTo>
                <a:lnTo>
                  <a:pt x="73670" y="18529"/>
                </a:lnTo>
                <a:lnTo>
                  <a:pt x="73502" y="18474"/>
                </a:lnTo>
                <a:lnTo>
                  <a:pt x="73335" y="18418"/>
                </a:lnTo>
                <a:lnTo>
                  <a:pt x="73279" y="18250"/>
                </a:lnTo>
                <a:lnTo>
                  <a:pt x="73223" y="18083"/>
                </a:lnTo>
                <a:lnTo>
                  <a:pt x="73279" y="17915"/>
                </a:lnTo>
                <a:lnTo>
                  <a:pt x="73335" y="17748"/>
                </a:lnTo>
                <a:lnTo>
                  <a:pt x="73502" y="17692"/>
                </a:lnTo>
                <a:lnTo>
                  <a:pt x="73670" y="17636"/>
                </a:lnTo>
                <a:close/>
                <a:moveTo>
                  <a:pt x="21543" y="17971"/>
                </a:moveTo>
                <a:lnTo>
                  <a:pt x="21710" y="18027"/>
                </a:lnTo>
                <a:lnTo>
                  <a:pt x="21878" y="18083"/>
                </a:lnTo>
                <a:lnTo>
                  <a:pt x="21934" y="18250"/>
                </a:lnTo>
                <a:lnTo>
                  <a:pt x="21989" y="18418"/>
                </a:lnTo>
                <a:lnTo>
                  <a:pt x="21934" y="18585"/>
                </a:lnTo>
                <a:lnTo>
                  <a:pt x="21878" y="18753"/>
                </a:lnTo>
                <a:lnTo>
                  <a:pt x="21710" y="18808"/>
                </a:lnTo>
                <a:lnTo>
                  <a:pt x="21543" y="18864"/>
                </a:lnTo>
                <a:lnTo>
                  <a:pt x="21375" y="18808"/>
                </a:lnTo>
                <a:lnTo>
                  <a:pt x="21208" y="18753"/>
                </a:lnTo>
                <a:lnTo>
                  <a:pt x="21152" y="18585"/>
                </a:lnTo>
                <a:lnTo>
                  <a:pt x="21096" y="18418"/>
                </a:lnTo>
                <a:lnTo>
                  <a:pt x="21152" y="18250"/>
                </a:lnTo>
                <a:lnTo>
                  <a:pt x="21208" y="18083"/>
                </a:lnTo>
                <a:lnTo>
                  <a:pt x="21375" y="18027"/>
                </a:lnTo>
                <a:lnTo>
                  <a:pt x="21543" y="17971"/>
                </a:lnTo>
                <a:close/>
                <a:moveTo>
                  <a:pt x="229716" y="22101"/>
                </a:moveTo>
                <a:lnTo>
                  <a:pt x="229884" y="22157"/>
                </a:lnTo>
                <a:lnTo>
                  <a:pt x="230051" y="22213"/>
                </a:lnTo>
                <a:lnTo>
                  <a:pt x="230107" y="22380"/>
                </a:lnTo>
                <a:lnTo>
                  <a:pt x="230163" y="22548"/>
                </a:lnTo>
                <a:lnTo>
                  <a:pt x="230107" y="22715"/>
                </a:lnTo>
                <a:lnTo>
                  <a:pt x="230051" y="22883"/>
                </a:lnTo>
                <a:lnTo>
                  <a:pt x="229884" y="22938"/>
                </a:lnTo>
                <a:lnTo>
                  <a:pt x="229716" y="22994"/>
                </a:lnTo>
                <a:lnTo>
                  <a:pt x="229549" y="22938"/>
                </a:lnTo>
                <a:lnTo>
                  <a:pt x="229381" y="22883"/>
                </a:lnTo>
                <a:lnTo>
                  <a:pt x="229326" y="22715"/>
                </a:lnTo>
                <a:lnTo>
                  <a:pt x="229270" y="22548"/>
                </a:lnTo>
                <a:lnTo>
                  <a:pt x="229326" y="22380"/>
                </a:lnTo>
                <a:lnTo>
                  <a:pt x="229381" y="22213"/>
                </a:lnTo>
                <a:lnTo>
                  <a:pt x="229549" y="22157"/>
                </a:lnTo>
                <a:lnTo>
                  <a:pt x="229716" y="22101"/>
                </a:lnTo>
                <a:close/>
                <a:moveTo>
                  <a:pt x="194890" y="25450"/>
                </a:moveTo>
                <a:lnTo>
                  <a:pt x="195058" y="25506"/>
                </a:lnTo>
                <a:lnTo>
                  <a:pt x="195225" y="25562"/>
                </a:lnTo>
                <a:lnTo>
                  <a:pt x="195281" y="25729"/>
                </a:lnTo>
                <a:lnTo>
                  <a:pt x="195337" y="25896"/>
                </a:lnTo>
                <a:lnTo>
                  <a:pt x="195281" y="26064"/>
                </a:lnTo>
                <a:lnTo>
                  <a:pt x="195225" y="26231"/>
                </a:lnTo>
                <a:lnTo>
                  <a:pt x="195058" y="26287"/>
                </a:lnTo>
                <a:lnTo>
                  <a:pt x="194890" y="26343"/>
                </a:lnTo>
                <a:lnTo>
                  <a:pt x="194723" y="26287"/>
                </a:lnTo>
                <a:lnTo>
                  <a:pt x="194556" y="26231"/>
                </a:lnTo>
                <a:lnTo>
                  <a:pt x="194500" y="26064"/>
                </a:lnTo>
                <a:lnTo>
                  <a:pt x="194444" y="25896"/>
                </a:lnTo>
                <a:lnTo>
                  <a:pt x="194500" y="25729"/>
                </a:lnTo>
                <a:lnTo>
                  <a:pt x="194556" y="25562"/>
                </a:lnTo>
                <a:lnTo>
                  <a:pt x="194723" y="25506"/>
                </a:lnTo>
                <a:lnTo>
                  <a:pt x="194890" y="25450"/>
                </a:lnTo>
                <a:close/>
                <a:moveTo>
                  <a:pt x="4465" y="26789"/>
                </a:moveTo>
                <a:lnTo>
                  <a:pt x="4632" y="26845"/>
                </a:lnTo>
                <a:lnTo>
                  <a:pt x="4800" y="26901"/>
                </a:lnTo>
                <a:lnTo>
                  <a:pt x="4856" y="27068"/>
                </a:lnTo>
                <a:lnTo>
                  <a:pt x="4911" y="27236"/>
                </a:lnTo>
                <a:lnTo>
                  <a:pt x="4856" y="27403"/>
                </a:lnTo>
                <a:lnTo>
                  <a:pt x="4800" y="27571"/>
                </a:lnTo>
                <a:lnTo>
                  <a:pt x="4632" y="27627"/>
                </a:lnTo>
                <a:lnTo>
                  <a:pt x="4465" y="27682"/>
                </a:lnTo>
                <a:lnTo>
                  <a:pt x="4297" y="27627"/>
                </a:lnTo>
                <a:lnTo>
                  <a:pt x="4130" y="27571"/>
                </a:lnTo>
                <a:lnTo>
                  <a:pt x="4074" y="27403"/>
                </a:lnTo>
                <a:lnTo>
                  <a:pt x="4018" y="27236"/>
                </a:lnTo>
                <a:lnTo>
                  <a:pt x="4074" y="27068"/>
                </a:lnTo>
                <a:lnTo>
                  <a:pt x="4130" y="26901"/>
                </a:lnTo>
                <a:lnTo>
                  <a:pt x="4297" y="26845"/>
                </a:lnTo>
                <a:lnTo>
                  <a:pt x="4465" y="26789"/>
                </a:lnTo>
                <a:close/>
                <a:moveTo>
                  <a:pt x="108272" y="29915"/>
                </a:moveTo>
                <a:lnTo>
                  <a:pt x="108440" y="29971"/>
                </a:lnTo>
                <a:lnTo>
                  <a:pt x="108607" y="30026"/>
                </a:lnTo>
                <a:lnTo>
                  <a:pt x="108663" y="30194"/>
                </a:lnTo>
                <a:lnTo>
                  <a:pt x="108719" y="30361"/>
                </a:lnTo>
                <a:lnTo>
                  <a:pt x="108663" y="30529"/>
                </a:lnTo>
                <a:lnTo>
                  <a:pt x="108607" y="30696"/>
                </a:lnTo>
                <a:lnTo>
                  <a:pt x="108440" y="30752"/>
                </a:lnTo>
                <a:lnTo>
                  <a:pt x="108272" y="30808"/>
                </a:lnTo>
                <a:lnTo>
                  <a:pt x="108105" y="30752"/>
                </a:lnTo>
                <a:lnTo>
                  <a:pt x="107938" y="30696"/>
                </a:lnTo>
                <a:lnTo>
                  <a:pt x="107882" y="30529"/>
                </a:lnTo>
                <a:lnTo>
                  <a:pt x="107826" y="30361"/>
                </a:lnTo>
                <a:lnTo>
                  <a:pt x="107882" y="30194"/>
                </a:lnTo>
                <a:lnTo>
                  <a:pt x="107938" y="30026"/>
                </a:lnTo>
                <a:lnTo>
                  <a:pt x="108105" y="29971"/>
                </a:lnTo>
                <a:lnTo>
                  <a:pt x="108272" y="29915"/>
                </a:lnTo>
                <a:close/>
                <a:moveTo>
                  <a:pt x="212080" y="32147"/>
                </a:moveTo>
                <a:lnTo>
                  <a:pt x="212248" y="32203"/>
                </a:lnTo>
                <a:lnTo>
                  <a:pt x="212415" y="32259"/>
                </a:lnTo>
                <a:lnTo>
                  <a:pt x="212471" y="32426"/>
                </a:lnTo>
                <a:lnTo>
                  <a:pt x="212527" y="32594"/>
                </a:lnTo>
                <a:lnTo>
                  <a:pt x="212471" y="32761"/>
                </a:lnTo>
                <a:lnTo>
                  <a:pt x="212415" y="32928"/>
                </a:lnTo>
                <a:lnTo>
                  <a:pt x="212248" y="32984"/>
                </a:lnTo>
                <a:lnTo>
                  <a:pt x="212080" y="33040"/>
                </a:lnTo>
                <a:lnTo>
                  <a:pt x="211913" y="32984"/>
                </a:lnTo>
                <a:lnTo>
                  <a:pt x="211745" y="32928"/>
                </a:lnTo>
                <a:lnTo>
                  <a:pt x="211689" y="32761"/>
                </a:lnTo>
                <a:lnTo>
                  <a:pt x="211634" y="32594"/>
                </a:lnTo>
                <a:lnTo>
                  <a:pt x="211689" y="32426"/>
                </a:lnTo>
                <a:lnTo>
                  <a:pt x="211745" y="32259"/>
                </a:lnTo>
                <a:lnTo>
                  <a:pt x="211913" y="32203"/>
                </a:lnTo>
                <a:lnTo>
                  <a:pt x="212080" y="32147"/>
                </a:lnTo>
                <a:close/>
                <a:moveTo>
                  <a:pt x="56257" y="36389"/>
                </a:moveTo>
                <a:lnTo>
                  <a:pt x="56424" y="36445"/>
                </a:lnTo>
                <a:lnTo>
                  <a:pt x="56592" y="36500"/>
                </a:lnTo>
                <a:lnTo>
                  <a:pt x="56648" y="36668"/>
                </a:lnTo>
                <a:lnTo>
                  <a:pt x="56704" y="36835"/>
                </a:lnTo>
                <a:lnTo>
                  <a:pt x="56648" y="37003"/>
                </a:lnTo>
                <a:lnTo>
                  <a:pt x="56592" y="37170"/>
                </a:lnTo>
                <a:lnTo>
                  <a:pt x="56424" y="37226"/>
                </a:lnTo>
                <a:lnTo>
                  <a:pt x="56257" y="37282"/>
                </a:lnTo>
                <a:lnTo>
                  <a:pt x="56090" y="37226"/>
                </a:lnTo>
                <a:lnTo>
                  <a:pt x="55922" y="37170"/>
                </a:lnTo>
                <a:lnTo>
                  <a:pt x="55866" y="37003"/>
                </a:lnTo>
                <a:lnTo>
                  <a:pt x="55811" y="36835"/>
                </a:lnTo>
                <a:lnTo>
                  <a:pt x="55866" y="36668"/>
                </a:lnTo>
                <a:lnTo>
                  <a:pt x="55922" y="36500"/>
                </a:lnTo>
                <a:lnTo>
                  <a:pt x="56090" y="36445"/>
                </a:lnTo>
                <a:lnTo>
                  <a:pt x="56257" y="36389"/>
                </a:lnTo>
                <a:close/>
                <a:moveTo>
                  <a:pt x="39067" y="39291"/>
                </a:moveTo>
                <a:lnTo>
                  <a:pt x="39235" y="39347"/>
                </a:lnTo>
                <a:lnTo>
                  <a:pt x="39402" y="39403"/>
                </a:lnTo>
                <a:lnTo>
                  <a:pt x="39458" y="39570"/>
                </a:lnTo>
                <a:lnTo>
                  <a:pt x="39514" y="39737"/>
                </a:lnTo>
                <a:lnTo>
                  <a:pt x="39458" y="39905"/>
                </a:lnTo>
                <a:lnTo>
                  <a:pt x="39402" y="40072"/>
                </a:lnTo>
                <a:lnTo>
                  <a:pt x="39235" y="40128"/>
                </a:lnTo>
                <a:lnTo>
                  <a:pt x="39067" y="40184"/>
                </a:lnTo>
                <a:lnTo>
                  <a:pt x="38900" y="40128"/>
                </a:lnTo>
                <a:lnTo>
                  <a:pt x="38733" y="40072"/>
                </a:lnTo>
                <a:lnTo>
                  <a:pt x="38677" y="39905"/>
                </a:lnTo>
                <a:lnTo>
                  <a:pt x="38621" y="39737"/>
                </a:lnTo>
                <a:lnTo>
                  <a:pt x="38677" y="39570"/>
                </a:lnTo>
                <a:lnTo>
                  <a:pt x="38733" y="39403"/>
                </a:lnTo>
                <a:lnTo>
                  <a:pt x="38900" y="39347"/>
                </a:lnTo>
                <a:lnTo>
                  <a:pt x="39067" y="39291"/>
                </a:lnTo>
                <a:close/>
                <a:moveTo>
                  <a:pt x="160288" y="0"/>
                </a:moveTo>
                <a:lnTo>
                  <a:pt x="160009" y="56"/>
                </a:lnTo>
                <a:lnTo>
                  <a:pt x="159841" y="224"/>
                </a:lnTo>
                <a:lnTo>
                  <a:pt x="159674" y="391"/>
                </a:lnTo>
                <a:lnTo>
                  <a:pt x="159618" y="670"/>
                </a:lnTo>
                <a:lnTo>
                  <a:pt x="159674" y="893"/>
                </a:lnTo>
                <a:lnTo>
                  <a:pt x="143266" y="15571"/>
                </a:lnTo>
                <a:lnTo>
                  <a:pt x="143098" y="15460"/>
                </a:lnTo>
                <a:lnTo>
                  <a:pt x="142875" y="15404"/>
                </a:lnTo>
                <a:lnTo>
                  <a:pt x="142652" y="15460"/>
                </a:lnTo>
                <a:lnTo>
                  <a:pt x="142429" y="15571"/>
                </a:lnTo>
                <a:lnTo>
                  <a:pt x="142317" y="15739"/>
                </a:lnTo>
                <a:lnTo>
                  <a:pt x="142205" y="15906"/>
                </a:lnTo>
                <a:lnTo>
                  <a:pt x="126299" y="17581"/>
                </a:lnTo>
                <a:lnTo>
                  <a:pt x="126188" y="17413"/>
                </a:lnTo>
                <a:lnTo>
                  <a:pt x="126020" y="17302"/>
                </a:lnTo>
                <a:lnTo>
                  <a:pt x="125853" y="17190"/>
                </a:lnTo>
                <a:lnTo>
                  <a:pt x="125685" y="17190"/>
                </a:lnTo>
                <a:lnTo>
                  <a:pt x="125406" y="17246"/>
                </a:lnTo>
                <a:lnTo>
                  <a:pt x="125239" y="17413"/>
                </a:lnTo>
                <a:lnTo>
                  <a:pt x="125071" y="17581"/>
                </a:lnTo>
                <a:lnTo>
                  <a:pt x="125016" y="17860"/>
                </a:lnTo>
                <a:lnTo>
                  <a:pt x="125016" y="18027"/>
                </a:lnTo>
                <a:lnTo>
                  <a:pt x="108775" y="29915"/>
                </a:lnTo>
                <a:lnTo>
                  <a:pt x="108552" y="29747"/>
                </a:lnTo>
                <a:lnTo>
                  <a:pt x="108272" y="29691"/>
                </a:lnTo>
                <a:lnTo>
                  <a:pt x="107993" y="29747"/>
                </a:lnTo>
                <a:lnTo>
                  <a:pt x="107770" y="29915"/>
                </a:lnTo>
                <a:lnTo>
                  <a:pt x="91473" y="12781"/>
                </a:lnTo>
                <a:lnTo>
                  <a:pt x="91529" y="12502"/>
                </a:lnTo>
                <a:lnTo>
                  <a:pt x="91473" y="12223"/>
                </a:lnTo>
                <a:lnTo>
                  <a:pt x="91306" y="12055"/>
                </a:lnTo>
                <a:lnTo>
                  <a:pt x="91139" y="11888"/>
                </a:lnTo>
                <a:lnTo>
                  <a:pt x="90860" y="11832"/>
                </a:lnTo>
                <a:lnTo>
                  <a:pt x="90581" y="11888"/>
                </a:lnTo>
                <a:lnTo>
                  <a:pt x="90413" y="12055"/>
                </a:lnTo>
                <a:lnTo>
                  <a:pt x="90246" y="12223"/>
                </a:lnTo>
                <a:lnTo>
                  <a:pt x="90190" y="12502"/>
                </a:lnTo>
                <a:lnTo>
                  <a:pt x="74172" y="17636"/>
                </a:lnTo>
                <a:lnTo>
                  <a:pt x="73949" y="17469"/>
                </a:lnTo>
                <a:lnTo>
                  <a:pt x="73837" y="17413"/>
                </a:lnTo>
                <a:lnTo>
                  <a:pt x="73670" y="17413"/>
                </a:lnTo>
                <a:lnTo>
                  <a:pt x="73391" y="17469"/>
                </a:lnTo>
                <a:lnTo>
                  <a:pt x="73223" y="17636"/>
                </a:lnTo>
                <a:lnTo>
                  <a:pt x="73056" y="17804"/>
                </a:lnTo>
                <a:lnTo>
                  <a:pt x="73000" y="18083"/>
                </a:lnTo>
                <a:lnTo>
                  <a:pt x="73056" y="18362"/>
                </a:lnTo>
                <a:lnTo>
                  <a:pt x="56759" y="36389"/>
                </a:lnTo>
                <a:lnTo>
                  <a:pt x="56536" y="36221"/>
                </a:lnTo>
                <a:lnTo>
                  <a:pt x="56257" y="36165"/>
                </a:lnTo>
                <a:lnTo>
                  <a:pt x="55978" y="36221"/>
                </a:lnTo>
                <a:lnTo>
                  <a:pt x="55811" y="36389"/>
                </a:lnTo>
                <a:lnTo>
                  <a:pt x="55643" y="36556"/>
                </a:lnTo>
                <a:lnTo>
                  <a:pt x="55587" y="36835"/>
                </a:lnTo>
                <a:lnTo>
                  <a:pt x="55587" y="36947"/>
                </a:lnTo>
                <a:lnTo>
                  <a:pt x="39737" y="39626"/>
                </a:lnTo>
                <a:lnTo>
                  <a:pt x="39737" y="39737"/>
                </a:lnTo>
                <a:lnTo>
                  <a:pt x="39681" y="39458"/>
                </a:lnTo>
                <a:lnTo>
                  <a:pt x="39514" y="39291"/>
                </a:lnTo>
                <a:lnTo>
                  <a:pt x="39346" y="39123"/>
                </a:lnTo>
                <a:lnTo>
                  <a:pt x="39067" y="39068"/>
                </a:lnTo>
                <a:lnTo>
                  <a:pt x="38844" y="39123"/>
                </a:lnTo>
                <a:lnTo>
                  <a:pt x="38621" y="39235"/>
                </a:lnTo>
                <a:lnTo>
                  <a:pt x="22045" y="18864"/>
                </a:lnTo>
                <a:lnTo>
                  <a:pt x="22157" y="18641"/>
                </a:lnTo>
                <a:lnTo>
                  <a:pt x="22213" y="18418"/>
                </a:lnTo>
                <a:lnTo>
                  <a:pt x="22157" y="18139"/>
                </a:lnTo>
                <a:lnTo>
                  <a:pt x="21989" y="17971"/>
                </a:lnTo>
                <a:lnTo>
                  <a:pt x="21822" y="17804"/>
                </a:lnTo>
                <a:lnTo>
                  <a:pt x="21543" y="17748"/>
                </a:lnTo>
                <a:lnTo>
                  <a:pt x="21264" y="17804"/>
                </a:lnTo>
                <a:lnTo>
                  <a:pt x="21096" y="17971"/>
                </a:lnTo>
                <a:lnTo>
                  <a:pt x="20929" y="18139"/>
                </a:lnTo>
                <a:lnTo>
                  <a:pt x="20873" y="18418"/>
                </a:lnTo>
                <a:lnTo>
                  <a:pt x="20929" y="18641"/>
                </a:lnTo>
                <a:lnTo>
                  <a:pt x="4967" y="26789"/>
                </a:lnTo>
                <a:lnTo>
                  <a:pt x="4744" y="26622"/>
                </a:lnTo>
                <a:lnTo>
                  <a:pt x="4465" y="26566"/>
                </a:lnTo>
                <a:lnTo>
                  <a:pt x="4242" y="26622"/>
                </a:lnTo>
                <a:lnTo>
                  <a:pt x="4018" y="26734"/>
                </a:lnTo>
                <a:lnTo>
                  <a:pt x="0" y="24948"/>
                </a:lnTo>
                <a:lnTo>
                  <a:pt x="0" y="25171"/>
                </a:lnTo>
                <a:lnTo>
                  <a:pt x="3851" y="26901"/>
                </a:lnTo>
                <a:lnTo>
                  <a:pt x="3795" y="27068"/>
                </a:lnTo>
                <a:lnTo>
                  <a:pt x="3795" y="27236"/>
                </a:lnTo>
                <a:lnTo>
                  <a:pt x="3851" y="27515"/>
                </a:lnTo>
                <a:lnTo>
                  <a:pt x="4018" y="27682"/>
                </a:lnTo>
                <a:lnTo>
                  <a:pt x="4186" y="27850"/>
                </a:lnTo>
                <a:lnTo>
                  <a:pt x="4465" y="27906"/>
                </a:lnTo>
                <a:lnTo>
                  <a:pt x="4744" y="27850"/>
                </a:lnTo>
                <a:lnTo>
                  <a:pt x="4911" y="27682"/>
                </a:lnTo>
                <a:lnTo>
                  <a:pt x="5079" y="27515"/>
                </a:lnTo>
                <a:lnTo>
                  <a:pt x="5135" y="27236"/>
                </a:lnTo>
                <a:lnTo>
                  <a:pt x="5079" y="27013"/>
                </a:lnTo>
                <a:lnTo>
                  <a:pt x="20985" y="18808"/>
                </a:lnTo>
                <a:lnTo>
                  <a:pt x="21096" y="18920"/>
                </a:lnTo>
                <a:lnTo>
                  <a:pt x="21264" y="19032"/>
                </a:lnTo>
                <a:lnTo>
                  <a:pt x="21375" y="19088"/>
                </a:lnTo>
                <a:lnTo>
                  <a:pt x="21710" y="19088"/>
                </a:lnTo>
                <a:lnTo>
                  <a:pt x="21878" y="18976"/>
                </a:lnTo>
                <a:lnTo>
                  <a:pt x="38453" y="39458"/>
                </a:lnTo>
                <a:lnTo>
                  <a:pt x="38398" y="39570"/>
                </a:lnTo>
                <a:lnTo>
                  <a:pt x="38398" y="39737"/>
                </a:lnTo>
                <a:lnTo>
                  <a:pt x="38453" y="40016"/>
                </a:lnTo>
                <a:lnTo>
                  <a:pt x="38621" y="40184"/>
                </a:lnTo>
                <a:lnTo>
                  <a:pt x="38788" y="40351"/>
                </a:lnTo>
                <a:lnTo>
                  <a:pt x="39067" y="40407"/>
                </a:lnTo>
                <a:lnTo>
                  <a:pt x="39291" y="40351"/>
                </a:lnTo>
                <a:lnTo>
                  <a:pt x="39514" y="40240"/>
                </a:lnTo>
                <a:lnTo>
                  <a:pt x="39625" y="40072"/>
                </a:lnTo>
                <a:lnTo>
                  <a:pt x="39737" y="39849"/>
                </a:lnTo>
                <a:lnTo>
                  <a:pt x="55699" y="37170"/>
                </a:lnTo>
                <a:lnTo>
                  <a:pt x="55811" y="37282"/>
                </a:lnTo>
                <a:lnTo>
                  <a:pt x="55922" y="37393"/>
                </a:lnTo>
                <a:lnTo>
                  <a:pt x="56090" y="37505"/>
                </a:lnTo>
                <a:lnTo>
                  <a:pt x="56257" y="37505"/>
                </a:lnTo>
                <a:lnTo>
                  <a:pt x="56536" y="37449"/>
                </a:lnTo>
                <a:lnTo>
                  <a:pt x="56704" y="37282"/>
                </a:lnTo>
                <a:lnTo>
                  <a:pt x="56871" y="37114"/>
                </a:lnTo>
                <a:lnTo>
                  <a:pt x="56927" y="36835"/>
                </a:lnTo>
                <a:lnTo>
                  <a:pt x="56871" y="36556"/>
                </a:lnTo>
                <a:lnTo>
                  <a:pt x="73168" y="18529"/>
                </a:lnTo>
                <a:lnTo>
                  <a:pt x="73391" y="18697"/>
                </a:lnTo>
                <a:lnTo>
                  <a:pt x="73670" y="18753"/>
                </a:lnTo>
                <a:lnTo>
                  <a:pt x="73949" y="18697"/>
                </a:lnTo>
                <a:lnTo>
                  <a:pt x="74116" y="18529"/>
                </a:lnTo>
                <a:lnTo>
                  <a:pt x="74284" y="18362"/>
                </a:lnTo>
                <a:lnTo>
                  <a:pt x="74340" y="18083"/>
                </a:lnTo>
                <a:lnTo>
                  <a:pt x="74284" y="17860"/>
                </a:lnTo>
                <a:lnTo>
                  <a:pt x="90246" y="12725"/>
                </a:lnTo>
                <a:lnTo>
                  <a:pt x="90357" y="12893"/>
                </a:lnTo>
                <a:lnTo>
                  <a:pt x="90469" y="13060"/>
                </a:lnTo>
                <a:lnTo>
                  <a:pt x="90636" y="13116"/>
                </a:lnTo>
                <a:lnTo>
                  <a:pt x="90860" y="13172"/>
                </a:lnTo>
                <a:lnTo>
                  <a:pt x="91139" y="13116"/>
                </a:lnTo>
                <a:lnTo>
                  <a:pt x="91362" y="12948"/>
                </a:lnTo>
                <a:lnTo>
                  <a:pt x="107659" y="30082"/>
                </a:lnTo>
                <a:lnTo>
                  <a:pt x="107603" y="30361"/>
                </a:lnTo>
                <a:lnTo>
                  <a:pt x="107659" y="30640"/>
                </a:lnTo>
                <a:lnTo>
                  <a:pt x="107826" y="30808"/>
                </a:lnTo>
                <a:lnTo>
                  <a:pt x="107993" y="30975"/>
                </a:lnTo>
                <a:lnTo>
                  <a:pt x="108272" y="31031"/>
                </a:lnTo>
                <a:lnTo>
                  <a:pt x="108552" y="30975"/>
                </a:lnTo>
                <a:lnTo>
                  <a:pt x="108719" y="30808"/>
                </a:lnTo>
                <a:lnTo>
                  <a:pt x="108886" y="30640"/>
                </a:lnTo>
                <a:lnTo>
                  <a:pt x="108942" y="30361"/>
                </a:lnTo>
                <a:lnTo>
                  <a:pt x="108886" y="30082"/>
                </a:lnTo>
                <a:lnTo>
                  <a:pt x="125127" y="18195"/>
                </a:lnTo>
                <a:lnTo>
                  <a:pt x="125239" y="18362"/>
                </a:lnTo>
                <a:lnTo>
                  <a:pt x="125350" y="18418"/>
                </a:lnTo>
                <a:lnTo>
                  <a:pt x="125518" y="18529"/>
                </a:lnTo>
                <a:lnTo>
                  <a:pt x="125685" y="18529"/>
                </a:lnTo>
                <a:lnTo>
                  <a:pt x="125964" y="18474"/>
                </a:lnTo>
                <a:lnTo>
                  <a:pt x="126132" y="18306"/>
                </a:lnTo>
                <a:lnTo>
                  <a:pt x="126299" y="18139"/>
                </a:lnTo>
                <a:lnTo>
                  <a:pt x="126355" y="17860"/>
                </a:lnTo>
                <a:lnTo>
                  <a:pt x="126355" y="17804"/>
                </a:lnTo>
                <a:lnTo>
                  <a:pt x="142205" y="16130"/>
                </a:lnTo>
                <a:lnTo>
                  <a:pt x="142261" y="16409"/>
                </a:lnTo>
                <a:lnTo>
                  <a:pt x="142429" y="16576"/>
                </a:lnTo>
                <a:lnTo>
                  <a:pt x="142652" y="16688"/>
                </a:lnTo>
                <a:lnTo>
                  <a:pt x="142875" y="16743"/>
                </a:lnTo>
                <a:lnTo>
                  <a:pt x="143154" y="16688"/>
                </a:lnTo>
                <a:lnTo>
                  <a:pt x="143321" y="16520"/>
                </a:lnTo>
                <a:lnTo>
                  <a:pt x="143489" y="16353"/>
                </a:lnTo>
                <a:lnTo>
                  <a:pt x="143545" y="16074"/>
                </a:lnTo>
                <a:lnTo>
                  <a:pt x="143489" y="15906"/>
                </a:lnTo>
                <a:lnTo>
                  <a:pt x="143433" y="15683"/>
                </a:lnTo>
                <a:lnTo>
                  <a:pt x="159786" y="1061"/>
                </a:lnTo>
                <a:lnTo>
                  <a:pt x="160009" y="1284"/>
                </a:lnTo>
                <a:lnTo>
                  <a:pt x="160120" y="1340"/>
                </a:lnTo>
                <a:lnTo>
                  <a:pt x="160288" y="1340"/>
                </a:lnTo>
                <a:lnTo>
                  <a:pt x="160511" y="1284"/>
                </a:lnTo>
                <a:lnTo>
                  <a:pt x="160679" y="1228"/>
                </a:lnTo>
                <a:lnTo>
                  <a:pt x="160790" y="1117"/>
                </a:lnTo>
                <a:lnTo>
                  <a:pt x="160902" y="949"/>
                </a:lnTo>
                <a:lnTo>
                  <a:pt x="177031" y="6530"/>
                </a:lnTo>
                <a:lnTo>
                  <a:pt x="177031" y="6698"/>
                </a:lnTo>
                <a:lnTo>
                  <a:pt x="177087" y="6977"/>
                </a:lnTo>
                <a:lnTo>
                  <a:pt x="177254" y="7144"/>
                </a:lnTo>
                <a:lnTo>
                  <a:pt x="177422" y="7312"/>
                </a:lnTo>
                <a:lnTo>
                  <a:pt x="177701" y="7367"/>
                </a:lnTo>
                <a:lnTo>
                  <a:pt x="177868" y="7367"/>
                </a:lnTo>
                <a:lnTo>
                  <a:pt x="178036" y="7256"/>
                </a:lnTo>
                <a:lnTo>
                  <a:pt x="194388" y="25450"/>
                </a:lnTo>
                <a:lnTo>
                  <a:pt x="194277" y="25673"/>
                </a:lnTo>
                <a:lnTo>
                  <a:pt x="194221" y="25896"/>
                </a:lnTo>
                <a:lnTo>
                  <a:pt x="194277" y="26175"/>
                </a:lnTo>
                <a:lnTo>
                  <a:pt x="194444" y="26343"/>
                </a:lnTo>
                <a:lnTo>
                  <a:pt x="194611" y="26510"/>
                </a:lnTo>
                <a:lnTo>
                  <a:pt x="194890" y="26566"/>
                </a:lnTo>
                <a:lnTo>
                  <a:pt x="195058" y="26566"/>
                </a:lnTo>
                <a:lnTo>
                  <a:pt x="195169" y="26510"/>
                </a:lnTo>
                <a:lnTo>
                  <a:pt x="195337" y="26399"/>
                </a:lnTo>
                <a:lnTo>
                  <a:pt x="195449" y="26287"/>
                </a:lnTo>
                <a:lnTo>
                  <a:pt x="211410" y="32538"/>
                </a:lnTo>
                <a:lnTo>
                  <a:pt x="211410" y="32594"/>
                </a:lnTo>
                <a:lnTo>
                  <a:pt x="211466" y="32873"/>
                </a:lnTo>
                <a:lnTo>
                  <a:pt x="211634" y="33040"/>
                </a:lnTo>
                <a:lnTo>
                  <a:pt x="211801" y="33208"/>
                </a:lnTo>
                <a:lnTo>
                  <a:pt x="212080" y="33263"/>
                </a:lnTo>
                <a:lnTo>
                  <a:pt x="212359" y="33208"/>
                </a:lnTo>
                <a:lnTo>
                  <a:pt x="212527" y="33040"/>
                </a:lnTo>
                <a:lnTo>
                  <a:pt x="212694" y="32873"/>
                </a:lnTo>
                <a:lnTo>
                  <a:pt x="212750" y="32594"/>
                </a:lnTo>
                <a:lnTo>
                  <a:pt x="212750" y="32538"/>
                </a:lnTo>
                <a:lnTo>
                  <a:pt x="229214" y="22994"/>
                </a:lnTo>
                <a:lnTo>
                  <a:pt x="229437" y="23162"/>
                </a:lnTo>
                <a:lnTo>
                  <a:pt x="229716" y="23217"/>
                </a:lnTo>
                <a:lnTo>
                  <a:pt x="229995" y="23162"/>
                </a:lnTo>
                <a:lnTo>
                  <a:pt x="230163" y="22994"/>
                </a:lnTo>
                <a:lnTo>
                  <a:pt x="230330" y="22827"/>
                </a:lnTo>
                <a:lnTo>
                  <a:pt x="230386" y="22548"/>
                </a:lnTo>
                <a:lnTo>
                  <a:pt x="230386" y="22492"/>
                </a:lnTo>
                <a:lnTo>
                  <a:pt x="246180" y="16297"/>
                </a:lnTo>
                <a:lnTo>
                  <a:pt x="246404" y="16464"/>
                </a:lnTo>
                <a:lnTo>
                  <a:pt x="246683" y="16520"/>
                </a:lnTo>
                <a:lnTo>
                  <a:pt x="246962" y="16464"/>
                </a:lnTo>
                <a:lnTo>
                  <a:pt x="247129" y="16297"/>
                </a:lnTo>
                <a:lnTo>
                  <a:pt x="247297" y="16130"/>
                </a:lnTo>
                <a:lnTo>
                  <a:pt x="247352" y="15851"/>
                </a:lnTo>
                <a:lnTo>
                  <a:pt x="247297" y="15683"/>
                </a:lnTo>
                <a:lnTo>
                  <a:pt x="263761" y="1507"/>
                </a:lnTo>
                <a:lnTo>
                  <a:pt x="263872" y="1619"/>
                </a:lnTo>
                <a:lnTo>
                  <a:pt x="264040" y="1730"/>
                </a:lnTo>
                <a:lnTo>
                  <a:pt x="264151" y="1786"/>
                </a:lnTo>
                <a:lnTo>
                  <a:pt x="264319" y="1786"/>
                </a:lnTo>
                <a:lnTo>
                  <a:pt x="264542" y="1730"/>
                </a:lnTo>
                <a:lnTo>
                  <a:pt x="264765" y="1619"/>
                </a:lnTo>
                <a:lnTo>
                  <a:pt x="264877" y="1451"/>
                </a:lnTo>
                <a:lnTo>
                  <a:pt x="264988" y="1228"/>
                </a:lnTo>
                <a:lnTo>
                  <a:pt x="280839" y="3237"/>
                </a:lnTo>
                <a:lnTo>
                  <a:pt x="280839" y="3349"/>
                </a:lnTo>
                <a:lnTo>
                  <a:pt x="280894" y="3628"/>
                </a:lnTo>
                <a:lnTo>
                  <a:pt x="281062" y="3795"/>
                </a:lnTo>
                <a:lnTo>
                  <a:pt x="281229" y="3963"/>
                </a:lnTo>
                <a:lnTo>
                  <a:pt x="281508" y="4019"/>
                </a:lnTo>
                <a:lnTo>
                  <a:pt x="281787" y="3963"/>
                </a:lnTo>
                <a:lnTo>
                  <a:pt x="281955" y="3795"/>
                </a:lnTo>
                <a:lnTo>
                  <a:pt x="282122" y="3628"/>
                </a:lnTo>
                <a:lnTo>
                  <a:pt x="282178" y="3349"/>
                </a:lnTo>
                <a:lnTo>
                  <a:pt x="285750" y="3349"/>
                </a:lnTo>
                <a:lnTo>
                  <a:pt x="285750" y="3126"/>
                </a:lnTo>
                <a:lnTo>
                  <a:pt x="282122" y="3126"/>
                </a:lnTo>
                <a:lnTo>
                  <a:pt x="282067" y="2958"/>
                </a:lnTo>
                <a:lnTo>
                  <a:pt x="281899" y="2791"/>
                </a:lnTo>
                <a:lnTo>
                  <a:pt x="281732" y="2735"/>
                </a:lnTo>
                <a:lnTo>
                  <a:pt x="281508" y="2679"/>
                </a:lnTo>
                <a:lnTo>
                  <a:pt x="281341" y="2679"/>
                </a:lnTo>
                <a:lnTo>
                  <a:pt x="281174" y="2791"/>
                </a:lnTo>
                <a:lnTo>
                  <a:pt x="281006" y="2902"/>
                </a:lnTo>
                <a:lnTo>
                  <a:pt x="280894" y="3014"/>
                </a:lnTo>
                <a:lnTo>
                  <a:pt x="264988" y="1005"/>
                </a:lnTo>
                <a:lnTo>
                  <a:pt x="264877" y="782"/>
                </a:lnTo>
                <a:lnTo>
                  <a:pt x="264765" y="614"/>
                </a:lnTo>
                <a:lnTo>
                  <a:pt x="264542" y="503"/>
                </a:lnTo>
                <a:lnTo>
                  <a:pt x="264319" y="447"/>
                </a:lnTo>
                <a:lnTo>
                  <a:pt x="264040" y="503"/>
                </a:lnTo>
                <a:lnTo>
                  <a:pt x="263872" y="670"/>
                </a:lnTo>
                <a:lnTo>
                  <a:pt x="263705" y="838"/>
                </a:lnTo>
                <a:lnTo>
                  <a:pt x="263649" y="1117"/>
                </a:lnTo>
                <a:lnTo>
                  <a:pt x="263705" y="1284"/>
                </a:lnTo>
                <a:lnTo>
                  <a:pt x="247241" y="15460"/>
                </a:lnTo>
                <a:lnTo>
                  <a:pt x="247129" y="15348"/>
                </a:lnTo>
                <a:lnTo>
                  <a:pt x="246962" y="15237"/>
                </a:lnTo>
                <a:lnTo>
                  <a:pt x="246850" y="15181"/>
                </a:lnTo>
                <a:lnTo>
                  <a:pt x="246683" y="15181"/>
                </a:lnTo>
                <a:lnTo>
                  <a:pt x="246404" y="15237"/>
                </a:lnTo>
                <a:lnTo>
                  <a:pt x="246236" y="15404"/>
                </a:lnTo>
                <a:lnTo>
                  <a:pt x="246069" y="15571"/>
                </a:lnTo>
                <a:lnTo>
                  <a:pt x="246013" y="15851"/>
                </a:lnTo>
                <a:lnTo>
                  <a:pt x="246069" y="16130"/>
                </a:lnTo>
                <a:lnTo>
                  <a:pt x="230330" y="22269"/>
                </a:lnTo>
                <a:lnTo>
                  <a:pt x="230219" y="22101"/>
                </a:lnTo>
                <a:lnTo>
                  <a:pt x="230051" y="21990"/>
                </a:lnTo>
                <a:lnTo>
                  <a:pt x="229884" y="21934"/>
                </a:lnTo>
                <a:lnTo>
                  <a:pt x="229716" y="21878"/>
                </a:lnTo>
                <a:lnTo>
                  <a:pt x="229437" y="21934"/>
                </a:lnTo>
                <a:lnTo>
                  <a:pt x="229270" y="22101"/>
                </a:lnTo>
                <a:lnTo>
                  <a:pt x="229102" y="22269"/>
                </a:lnTo>
                <a:lnTo>
                  <a:pt x="229046" y="22548"/>
                </a:lnTo>
                <a:lnTo>
                  <a:pt x="229102" y="22827"/>
                </a:lnTo>
                <a:lnTo>
                  <a:pt x="212694" y="32315"/>
                </a:lnTo>
                <a:lnTo>
                  <a:pt x="212582" y="32147"/>
                </a:lnTo>
                <a:lnTo>
                  <a:pt x="212415" y="32036"/>
                </a:lnTo>
                <a:lnTo>
                  <a:pt x="212248" y="31924"/>
                </a:lnTo>
                <a:lnTo>
                  <a:pt x="212080" y="31924"/>
                </a:lnTo>
                <a:lnTo>
                  <a:pt x="211913" y="31980"/>
                </a:lnTo>
                <a:lnTo>
                  <a:pt x="211745" y="32036"/>
                </a:lnTo>
                <a:lnTo>
                  <a:pt x="211578" y="32147"/>
                </a:lnTo>
                <a:lnTo>
                  <a:pt x="211466" y="32315"/>
                </a:lnTo>
                <a:lnTo>
                  <a:pt x="195504" y="26120"/>
                </a:lnTo>
                <a:lnTo>
                  <a:pt x="195560" y="25896"/>
                </a:lnTo>
                <a:lnTo>
                  <a:pt x="195504" y="25617"/>
                </a:lnTo>
                <a:lnTo>
                  <a:pt x="195337" y="25450"/>
                </a:lnTo>
                <a:lnTo>
                  <a:pt x="195169" y="25282"/>
                </a:lnTo>
                <a:lnTo>
                  <a:pt x="194890" y="25227"/>
                </a:lnTo>
                <a:lnTo>
                  <a:pt x="194723" y="25227"/>
                </a:lnTo>
                <a:lnTo>
                  <a:pt x="194556" y="25338"/>
                </a:lnTo>
                <a:lnTo>
                  <a:pt x="178203" y="7144"/>
                </a:lnTo>
                <a:lnTo>
                  <a:pt x="178315" y="6921"/>
                </a:lnTo>
                <a:lnTo>
                  <a:pt x="178371" y="6698"/>
                </a:lnTo>
                <a:lnTo>
                  <a:pt x="178315" y="6419"/>
                </a:lnTo>
                <a:lnTo>
                  <a:pt x="178147" y="6251"/>
                </a:lnTo>
                <a:lnTo>
                  <a:pt x="177980" y="6084"/>
                </a:lnTo>
                <a:lnTo>
                  <a:pt x="177701" y="6028"/>
                </a:lnTo>
                <a:lnTo>
                  <a:pt x="177533" y="6028"/>
                </a:lnTo>
                <a:lnTo>
                  <a:pt x="177366" y="6084"/>
                </a:lnTo>
                <a:lnTo>
                  <a:pt x="177254" y="6195"/>
                </a:lnTo>
                <a:lnTo>
                  <a:pt x="177143" y="6307"/>
                </a:lnTo>
                <a:lnTo>
                  <a:pt x="160958" y="726"/>
                </a:lnTo>
                <a:lnTo>
                  <a:pt x="160958" y="670"/>
                </a:lnTo>
                <a:lnTo>
                  <a:pt x="160902" y="391"/>
                </a:lnTo>
                <a:lnTo>
                  <a:pt x="160734" y="224"/>
                </a:lnTo>
                <a:lnTo>
                  <a:pt x="160567" y="56"/>
                </a:lnTo>
                <a:lnTo>
                  <a:pt x="160288" y="0"/>
                </a:lnTo>
                <a:close/>
              </a:path>
            </a:pathLst>
          </a:custGeom>
          <a:solidFill>
            <a:srgbClr val="FFFFFF">
              <a:alpha val="35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solidFill>
          <a:srgbClr val="465573"/>
        </a:solid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3"/>
          <p:cNvSpPr txBox="1">
            <a:spLocks noGrp="1"/>
          </p:cNvSpPr>
          <p:nvPr>
            <p:ph type="ctrTitle"/>
          </p:nvPr>
        </p:nvSpPr>
        <p:spPr>
          <a:xfrm>
            <a:off x="448270" y="668942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6" name="Google Shape;116;p3"/>
          <p:cNvSpPr txBox="1">
            <a:spLocks noGrp="1"/>
          </p:cNvSpPr>
          <p:nvPr>
            <p:ph type="subTitle" idx="1"/>
          </p:nvPr>
        </p:nvSpPr>
        <p:spPr>
          <a:xfrm>
            <a:off x="448270" y="1585135"/>
            <a:ext cx="7772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grpSp>
        <p:nvGrpSpPr>
          <p:cNvPr id="117" name="Google Shape;117;p3"/>
          <p:cNvGrpSpPr/>
          <p:nvPr/>
        </p:nvGrpSpPr>
        <p:grpSpPr>
          <a:xfrm>
            <a:off x="28550" y="2196764"/>
            <a:ext cx="9094048" cy="2946825"/>
            <a:chOff x="28544" y="3514688"/>
            <a:chExt cx="9094048" cy="1628800"/>
          </a:xfrm>
        </p:grpSpPr>
        <p:sp>
          <p:nvSpPr>
            <p:cNvPr id="118" name="Google Shape;118;p3"/>
            <p:cNvSpPr/>
            <p:nvPr/>
          </p:nvSpPr>
          <p:spPr>
            <a:xfrm>
              <a:off x="300032" y="4491616"/>
              <a:ext cx="228608" cy="651872"/>
            </a:xfrm>
            <a:custGeom>
              <a:avLst/>
              <a:gdLst/>
              <a:ahLst/>
              <a:cxnLst/>
              <a:rect l="l" t="t" r="r" b="b"/>
              <a:pathLst>
                <a:path w="7144" h="20371" extrusionOk="0">
                  <a:moveTo>
                    <a:pt x="0" y="0"/>
                  </a:moveTo>
                  <a:lnTo>
                    <a:pt x="0" y="20371"/>
                  </a:lnTo>
                  <a:lnTo>
                    <a:pt x="7144" y="20371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3"/>
            <p:cNvSpPr/>
            <p:nvPr/>
          </p:nvSpPr>
          <p:spPr>
            <a:xfrm>
              <a:off x="28544" y="4220160"/>
              <a:ext cx="228640" cy="923328"/>
            </a:xfrm>
            <a:custGeom>
              <a:avLst/>
              <a:gdLst/>
              <a:ahLst/>
              <a:cxnLst/>
              <a:rect l="l" t="t" r="r" b="b"/>
              <a:pathLst>
                <a:path w="7145" h="28854" extrusionOk="0">
                  <a:moveTo>
                    <a:pt x="1" y="0"/>
                  </a:moveTo>
                  <a:lnTo>
                    <a:pt x="1" y="28854"/>
                  </a:lnTo>
                  <a:lnTo>
                    <a:pt x="7145" y="28854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3"/>
            <p:cNvSpPr/>
            <p:nvPr/>
          </p:nvSpPr>
          <p:spPr>
            <a:xfrm>
              <a:off x="576832" y="3939744"/>
              <a:ext cx="230432" cy="1203744"/>
            </a:xfrm>
            <a:custGeom>
              <a:avLst/>
              <a:gdLst/>
              <a:ahLst/>
              <a:cxnLst/>
              <a:rect l="l" t="t" r="r" b="b"/>
              <a:pathLst>
                <a:path w="7201" h="37617" extrusionOk="0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3"/>
            <p:cNvSpPr/>
            <p:nvPr/>
          </p:nvSpPr>
          <p:spPr>
            <a:xfrm>
              <a:off x="853664" y="4120128"/>
              <a:ext cx="230400" cy="1023360"/>
            </a:xfrm>
            <a:custGeom>
              <a:avLst/>
              <a:gdLst/>
              <a:ahLst/>
              <a:cxnLst/>
              <a:rect l="l" t="t" r="r" b="b"/>
              <a:pathLst>
                <a:path w="7200" h="31980" extrusionOk="0">
                  <a:moveTo>
                    <a:pt x="0" y="1"/>
                  </a:moveTo>
                  <a:lnTo>
                    <a:pt x="0" y="31980"/>
                  </a:lnTo>
                  <a:lnTo>
                    <a:pt x="7200" y="3198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3"/>
            <p:cNvSpPr/>
            <p:nvPr/>
          </p:nvSpPr>
          <p:spPr>
            <a:xfrm>
              <a:off x="1130496" y="4627328"/>
              <a:ext cx="230400" cy="516160"/>
            </a:xfrm>
            <a:custGeom>
              <a:avLst/>
              <a:gdLst/>
              <a:ahLst/>
              <a:cxnLst/>
              <a:rect l="l" t="t" r="r" b="b"/>
              <a:pathLst>
                <a:path w="7200" h="16130" extrusionOk="0">
                  <a:moveTo>
                    <a:pt x="0" y="1"/>
                  </a:moveTo>
                  <a:lnTo>
                    <a:pt x="0" y="16130"/>
                  </a:lnTo>
                  <a:lnTo>
                    <a:pt x="7200" y="1613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3"/>
            <p:cNvSpPr/>
            <p:nvPr/>
          </p:nvSpPr>
          <p:spPr>
            <a:xfrm>
              <a:off x="1409088" y="3821888"/>
              <a:ext cx="228640" cy="1321600"/>
            </a:xfrm>
            <a:custGeom>
              <a:avLst/>
              <a:gdLst/>
              <a:ahLst/>
              <a:cxnLst/>
              <a:rect l="l" t="t" r="r" b="b"/>
              <a:pathLst>
                <a:path w="7145" h="41300" extrusionOk="0">
                  <a:moveTo>
                    <a:pt x="1" y="0"/>
                  </a:moveTo>
                  <a:lnTo>
                    <a:pt x="1" y="41300"/>
                  </a:lnTo>
                  <a:lnTo>
                    <a:pt x="7144" y="41300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3"/>
            <p:cNvSpPr/>
            <p:nvPr/>
          </p:nvSpPr>
          <p:spPr>
            <a:xfrm>
              <a:off x="1685920" y="4175488"/>
              <a:ext cx="230400" cy="968000"/>
            </a:xfrm>
            <a:custGeom>
              <a:avLst/>
              <a:gdLst/>
              <a:ahLst/>
              <a:cxnLst/>
              <a:rect l="l" t="t" r="r" b="b"/>
              <a:pathLst>
                <a:path w="7200" h="30250" extrusionOk="0">
                  <a:moveTo>
                    <a:pt x="0" y="1"/>
                  </a:moveTo>
                  <a:lnTo>
                    <a:pt x="0" y="30250"/>
                  </a:lnTo>
                  <a:lnTo>
                    <a:pt x="7200" y="3025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3"/>
            <p:cNvSpPr/>
            <p:nvPr/>
          </p:nvSpPr>
          <p:spPr>
            <a:xfrm>
              <a:off x="1962720" y="3939744"/>
              <a:ext cx="230432" cy="1203744"/>
            </a:xfrm>
            <a:custGeom>
              <a:avLst/>
              <a:gdLst/>
              <a:ahLst/>
              <a:cxnLst/>
              <a:rect l="l" t="t" r="r" b="b"/>
              <a:pathLst>
                <a:path w="7201" h="37617" extrusionOk="0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3"/>
            <p:cNvSpPr/>
            <p:nvPr/>
          </p:nvSpPr>
          <p:spPr>
            <a:xfrm>
              <a:off x="2239552" y="4355872"/>
              <a:ext cx="230400" cy="787616"/>
            </a:xfrm>
            <a:custGeom>
              <a:avLst/>
              <a:gdLst/>
              <a:ahLst/>
              <a:cxnLst/>
              <a:rect l="l" t="t" r="r" b="b"/>
              <a:pathLst>
                <a:path w="7200" h="24613" extrusionOk="0">
                  <a:moveTo>
                    <a:pt x="0" y="1"/>
                  </a:moveTo>
                  <a:lnTo>
                    <a:pt x="0" y="24613"/>
                  </a:lnTo>
                  <a:lnTo>
                    <a:pt x="7200" y="24613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3"/>
            <p:cNvSpPr/>
            <p:nvPr/>
          </p:nvSpPr>
          <p:spPr>
            <a:xfrm>
              <a:off x="2516384" y="3821888"/>
              <a:ext cx="230400" cy="1321600"/>
            </a:xfrm>
            <a:custGeom>
              <a:avLst/>
              <a:gdLst/>
              <a:ahLst/>
              <a:cxnLst/>
              <a:rect l="l" t="t" r="r" b="b"/>
              <a:pathLst>
                <a:path w="7200" h="41300" extrusionOk="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3"/>
            <p:cNvSpPr/>
            <p:nvPr/>
          </p:nvSpPr>
          <p:spPr>
            <a:xfrm>
              <a:off x="2794976" y="4175488"/>
              <a:ext cx="228640" cy="968000"/>
            </a:xfrm>
            <a:custGeom>
              <a:avLst/>
              <a:gdLst/>
              <a:ahLst/>
              <a:cxnLst/>
              <a:rect l="l" t="t" r="r" b="b"/>
              <a:pathLst>
                <a:path w="7145" h="30250" extrusionOk="0">
                  <a:moveTo>
                    <a:pt x="1" y="1"/>
                  </a:moveTo>
                  <a:lnTo>
                    <a:pt x="1" y="30250"/>
                  </a:lnTo>
                  <a:lnTo>
                    <a:pt x="7144" y="3025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3"/>
            <p:cNvSpPr/>
            <p:nvPr/>
          </p:nvSpPr>
          <p:spPr>
            <a:xfrm>
              <a:off x="3071808" y="3659360"/>
              <a:ext cx="230400" cy="1484128"/>
            </a:xfrm>
            <a:custGeom>
              <a:avLst/>
              <a:gdLst/>
              <a:ahLst/>
              <a:cxnLst/>
              <a:rect l="l" t="t" r="r" b="b"/>
              <a:pathLst>
                <a:path w="7200" h="46379" extrusionOk="0">
                  <a:moveTo>
                    <a:pt x="0" y="1"/>
                  </a:moveTo>
                  <a:lnTo>
                    <a:pt x="0" y="46379"/>
                  </a:lnTo>
                  <a:lnTo>
                    <a:pt x="7200" y="46379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3"/>
            <p:cNvSpPr/>
            <p:nvPr/>
          </p:nvSpPr>
          <p:spPr>
            <a:xfrm>
              <a:off x="3348608" y="3821888"/>
              <a:ext cx="230432" cy="1321600"/>
            </a:xfrm>
            <a:custGeom>
              <a:avLst/>
              <a:gdLst/>
              <a:ahLst/>
              <a:cxnLst/>
              <a:rect l="l" t="t" r="r" b="b"/>
              <a:pathLst>
                <a:path w="7201" h="41300" extrusionOk="0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3"/>
            <p:cNvSpPr/>
            <p:nvPr/>
          </p:nvSpPr>
          <p:spPr>
            <a:xfrm>
              <a:off x="3625440" y="4220160"/>
              <a:ext cx="230400" cy="923328"/>
            </a:xfrm>
            <a:custGeom>
              <a:avLst/>
              <a:gdLst/>
              <a:ahLst/>
              <a:cxnLst/>
              <a:rect l="l" t="t" r="r" b="b"/>
              <a:pathLst>
                <a:path w="7200" h="28854" extrusionOk="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3"/>
            <p:cNvSpPr/>
            <p:nvPr/>
          </p:nvSpPr>
          <p:spPr>
            <a:xfrm>
              <a:off x="3904032" y="4491616"/>
              <a:ext cx="228640" cy="651872"/>
            </a:xfrm>
            <a:custGeom>
              <a:avLst/>
              <a:gdLst/>
              <a:ahLst/>
              <a:cxnLst/>
              <a:rect l="l" t="t" r="r" b="b"/>
              <a:pathLst>
                <a:path w="7145" h="20371" extrusionOk="0">
                  <a:moveTo>
                    <a:pt x="1" y="0"/>
                  </a:moveTo>
                  <a:lnTo>
                    <a:pt x="1" y="20371"/>
                  </a:lnTo>
                  <a:lnTo>
                    <a:pt x="7145" y="20371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3"/>
            <p:cNvSpPr/>
            <p:nvPr/>
          </p:nvSpPr>
          <p:spPr>
            <a:xfrm>
              <a:off x="4180864" y="4284448"/>
              <a:ext cx="230432" cy="859040"/>
            </a:xfrm>
            <a:custGeom>
              <a:avLst/>
              <a:gdLst/>
              <a:ahLst/>
              <a:cxnLst/>
              <a:rect l="l" t="t" r="r" b="b"/>
              <a:pathLst>
                <a:path w="7201" h="26845" extrusionOk="0">
                  <a:moveTo>
                    <a:pt x="0" y="0"/>
                  </a:moveTo>
                  <a:lnTo>
                    <a:pt x="0" y="26845"/>
                  </a:lnTo>
                  <a:lnTo>
                    <a:pt x="7200" y="26845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3"/>
            <p:cNvSpPr/>
            <p:nvPr/>
          </p:nvSpPr>
          <p:spPr>
            <a:xfrm>
              <a:off x="4457696" y="4004032"/>
              <a:ext cx="230400" cy="1139456"/>
            </a:xfrm>
            <a:custGeom>
              <a:avLst/>
              <a:gdLst/>
              <a:ahLst/>
              <a:cxnLst/>
              <a:rect l="l" t="t" r="r" b="b"/>
              <a:pathLst>
                <a:path w="7200" h="35608" extrusionOk="0">
                  <a:moveTo>
                    <a:pt x="0" y="1"/>
                  </a:moveTo>
                  <a:lnTo>
                    <a:pt x="0" y="35608"/>
                  </a:lnTo>
                  <a:lnTo>
                    <a:pt x="7200" y="35608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3"/>
            <p:cNvSpPr/>
            <p:nvPr/>
          </p:nvSpPr>
          <p:spPr>
            <a:xfrm>
              <a:off x="4734496" y="3821888"/>
              <a:ext cx="230432" cy="1321600"/>
            </a:xfrm>
            <a:custGeom>
              <a:avLst/>
              <a:gdLst/>
              <a:ahLst/>
              <a:cxnLst/>
              <a:rect l="l" t="t" r="r" b="b"/>
              <a:pathLst>
                <a:path w="7201" h="41300" extrusionOk="0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3"/>
            <p:cNvSpPr/>
            <p:nvPr/>
          </p:nvSpPr>
          <p:spPr>
            <a:xfrm>
              <a:off x="5011328" y="3514688"/>
              <a:ext cx="230400" cy="1628800"/>
            </a:xfrm>
            <a:custGeom>
              <a:avLst/>
              <a:gdLst/>
              <a:ahLst/>
              <a:cxnLst/>
              <a:rect l="l" t="t" r="r" b="b"/>
              <a:pathLst>
                <a:path w="7200" h="50900" extrusionOk="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3"/>
            <p:cNvSpPr/>
            <p:nvPr/>
          </p:nvSpPr>
          <p:spPr>
            <a:xfrm>
              <a:off x="5289920" y="3939744"/>
              <a:ext cx="228640" cy="1203744"/>
            </a:xfrm>
            <a:custGeom>
              <a:avLst/>
              <a:gdLst/>
              <a:ahLst/>
              <a:cxnLst/>
              <a:rect l="l" t="t" r="r" b="b"/>
              <a:pathLst>
                <a:path w="7145" h="37617" extrusionOk="0">
                  <a:moveTo>
                    <a:pt x="1" y="1"/>
                  </a:moveTo>
                  <a:lnTo>
                    <a:pt x="1" y="37617"/>
                  </a:lnTo>
                  <a:lnTo>
                    <a:pt x="7145" y="37617"/>
                  </a:lnTo>
                  <a:lnTo>
                    <a:pt x="7145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3"/>
            <p:cNvSpPr/>
            <p:nvPr/>
          </p:nvSpPr>
          <p:spPr>
            <a:xfrm>
              <a:off x="5566752" y="3704000"/>
              <a:ext cx="230432" cy="1439488"/>
            </a:xfrm>
            <a:custGeom>
              <a:avLst/>
              <a:gdLst/>
              <a:ahLst/>
              <a:cxnLst/>
              <a:rect l="l" t="t" r="r" b="b"/>
              <a:pathLst>
                <a:path w="7201" h="44984" extrusionOk="0">
                  <a:moveTo>
                    <a:pt x="0" y="1"/>
                  </a:moveTo>
                  <a:lnTo>
                    <a:pt x="0" y="44984"/>
                  </a:lnTo>
                  <a:lnTo>
                    <a:pt x="7200" y="44984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3"/>
            <p:cNvSpPr/>
            <p:nvPr/>
          </p:nvSpPr>
          <p:spPr>
            <a:xfrm>
              <a:off x="5843584" y="3821888"/>
              <a:ext cx="230400" cy="1321600"/>
            </a:xfrm>
            <a:custGeom>
              <a:avLst/>
              <a:gdLst/>
              <a:ahLst/>
              <a:cxnLst/>
              <a:rect l="l" t="t" r="r" b="b"/>
              <a:pathLst>
                <a:path w="7200" h="41300" extrusionOk="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3"/>
            <p:cNvSpPr/>
            <p:nvPr/>
          </p:nvSpPr>
          <p:spPr>
            <a:xfrm>
              <a:off x="6120384" y="4329088"/>
              <a:ext cx="230432" cy="814400"/>
            </a:xfrm>
            <a:custGeom>
              <a:avLst/>
              <a:gdLst/>
              <a:ahLst/>
              <a:cxnLst/>
              <a:rect l="l" t="t" r="r" b="b"/>
              <a:pathLst>
                <a:path w="7201" h="25450" extrusionOk="0">
                  <a:moveTo>
                    <a:pt x="1" y="0"/>
                  </a:moveTo>
                  <a:lnTo>
                    <a:pt x="1" y="25450"/>
                  </a:lnTo>
                  <a:lnTo>
                    <a:pt x="7200" y="2545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3"/>
            <p:cNvSpPr/>
            <p:nvPr/>
          </p:nvSpPr>
          <p:spPr>
            <a:xfrm>
              <a:off x="6399008" y="4120128"/>
              <a:ext cx="228608" cy="1023360"/>
            </a:xfrm>
            <a:custGeom>
              <a:avLst/>
              <a:gdLst/>
              <a:ahLst/>
              <a:cxnLst/>
              <a:rect l="l" t="t" r="r" b="b"/>
              <a:pathLst>
                <a:path w="7144" h="31980" extrusionOk="0">
                  <a:moveTo>
                    <a:pt x="0" y="1"/>
                  </a:moveTo>
                  <a:lnTo>
                    <a:pt x="0" y="31980"/>
                  </a:lnTo>
                  <a:lnTo>
                    <a:pt x="7144" y="3198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3"/>
            <p:cNvSpPr/>
            <p:nvPr/>
          </p:nvSpPr>
          <p:spPr>
            <a:xfrm>
              <a:off x="6675808" y="4538048"/>
              <a:ext cx="230432" cy="605440"/>
            </a:xfrm>
            <a:custGeom>
              <a:avLst/>
              <a:gdLst/>
              <a:ahLst/>
              <a:cxnLst/>
              <a:rect l="l" t="t" r="r" b="b"/>
              <a:pathLst>
                <a:path w="7201" h="18920" extrusionOk="0">
                  <a:moveTo>
                    <a:pt x="1" y="0"/>
                  </a:moveTo>
                  <a:lnTo>
                    <a:pt x="1" y="18920"/>
                  </a:lnTo>
                  <a:lnTo>
                    <a:pt x="7200" y="1892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3"/>
            <p:cNvSpPr/>
            <p:nvPr/>
          </p:nvSpPr>
          <p:spPr>
            <a:xfrm>
              <a:off x="6952640" y="3939744"/>
              <a:ext cx="230432" cy="1203744"/>
            </a:xfrm>
            <a:custGeom>
              <a:avLst/>
              <a:gdLst/>
              <a:ahLst/>
              <a:cxnLst/>
              <a:rect l="l" t="t" r="r" b="b"/>
              <a:pathLst>
                <a:path w="7201" h="37617" extrusionOk="0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3"/>
            <p:cNvSpPr/>
            <p:nvPr/>
          </p:nvSpPr>
          <p:spPr>
            <a:xfrm>
              <a:off x="7229472" y="4220160"/>
              <a:ext cx="230400" cy="923328"/>
            </a:xfrm>
            <a:custGeom>
              <a:avLst/>
              <a:gdLst/>
              <a:ahLst/>
              <a:cxnLst/>
              <a:rect l="l" t="t" r="r" b="b"/>
              <a:pathLst>
                <a:path w="7200" h="28854" extrusionOk="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3"/>
            <p:cNvSpPr/>
            <p:nvPr/>
          </p:nvSpPr>
          <p:spPr>
            <a:xfrm>
              <a:off x="7506272" y="3768288"/>
              <a:ext cx="230432" cy="1375200"/>
            </a:xfrm>
            <a:custGeom>
              <a:avLst/>
              <a:gdLst/>
              <a:ahLst/>
              <a:cxnLst/>
              <a:rect l="l" t="t" r="r" b="b"/>
              <a:pathLst>
                <a:path w="7201" h="42975" extrusionOk="0">
                  <a:moveTo>
                    <a:pt x="1" y="1"/>
                  </a:moveTo>
                  <a:lnTo>
                    <a:pt x="1" y="42975"/>
                  </a:lnTo>
                  <a:lnTo>
                    <a:pt x="7200" y="42975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3"/>
            <p:cNvSpPr/>
            <p:nvPr/>
          </p:nvSpPr>
          <p:spPr>
            <a:xfrm>
              <a:off x="7784896" y="4004032"/>
              <a:ext cx="228608" cy="1139456"/>
            </a:xfrm>
            <a:custGeom>
              <a:avLst/>
              <a:gdLst/>
              <a:ahLst/>
              <a:cxnLst/>
              <a:rect l="l" t="t" r="r" b="b"/>
              <a:pathLst>
                <a:path w="7144" h="35608" extrusionOk="0">
                  <a:moveTo>
                    <a:pt x="0" y="1"/>
                  </a:moveTo>
                  <a:lnTo>
                    <a:pt x="0" y="35608"/>
                  </a:lnTo>
                  <a:lnTo>
                    <a:pt x="7144" y="35608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3"/>
            <p:cNvSpPr/>
            <p:nvPr/>
          </p:nvSpPr>
          <p:spPr>
            <a:xfrm>
              <a:off x="8061696" y="3596864"/>
              <a:ext cx="230432" cy="1546624"/>
            </a:xfrm>
            <a:custGeom>
              <a:avLst/>
              <a:gdLst/>
              <a:ahLst/>
              <a:cxnLst/>
              <a:rect l="l" t="t" r="r" b="b"/>
              <a:pathLst>
                <a:path w="7201" h="48332" extrusionOk="0">
                  <a:moveTo>
                    <a:pt x="1" y="0"/>
                  </a:moveTo>
                  <a:lnTo>
                    <a:pt x="1" y="48332"/>
                  </a:lnTo>
                  <a:lnTo>
                    <a:pt x="7200" y="48332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3"/>
            <p:cNvSpPr/>
            <p:nvPr/>
          </p:nvSpPr>
          <p:spPr>
            <a:xfrm>
              <a:off x="8338528" y="3514688"/>
              <a:ext cx="230400" cy="1628800"/>
            </a:xfrm>
            <a:custGeom>
              <a:avLst/>
              <a:gdLst/>
              <a:ahLst/>
              <a:cxnLst/>
              <a:rect l="l" t="t" r="r" b="b"/>
              <a:pathLst>
                <a:path w="7200" h="50900" extrusionOk="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3"/>
            <p:cNvSpPr/>
            <p:nvPr/>
          </p:nvSpPr>
          <p:spPr>
            <a:xfrm>
              <a:off x="8615360" y="3939744"/>
              <a:ext cx="230400" cy="1203744"/>
            </a:xfrm>
            <a:custGeom>
              <a:avLst/>
              <a:gdLst/>
              <a:ahLst/>
              <a:cxnLst/>
              <a:rect l="l" t="t" r="r" b="b"/>
              <a:pathLst>
                <a:path w="7200" h="37617" extrusionOk="0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3"/>
            <p:cNvSpPr/>
            <p:nvPr/>
          </p:nvSpPr>
          <p:spPr>
            <a:xfrm>
              <a:off x="8893952" y="3596864"/>
              <a:ext cx="228640" cy="1546624"/>
            </a:xfrm>
            <a:custGeom>
              <a:avLst/>
              <a:gdLst/>
              <a:ahLst/>
              <a:cxnLst/>
              <a:rect l="l" t="t" r="r" b="b"/>
              <a:pathLst>
                <a:path w="7145" h="48332" extrusionOk="0">
                  <a:moveTo>
                    <a:pt x="1" y="0"/>
                  </a:moveTo>
                  <a:lnTo>
                    <a:pt x="1" y="48332"/>
                  </a:lnTo>
                  <a:lnTo>
                    <a:pt x="7144" y="48332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1" name="Google Shape;151;p3"/>
          <p:cNvGrpSpPr/>
          <p:nvPr/>
        </p:nvGrpSpPr>
        <p:grpSpPr>
          <a:xfrm>
            <a:off x="28550" y="3359978"/>
            <a:ext cx="9094048" cy="1783611"/>
            <a:chOff x="28544" y="4157632"/>
            <a:chExt cx="9094048" cy="985856"/>
          </a:xfrm>
        </p:grpSpPr>
        <p:sp>
          <p:nvSpPr>
            <p:cNvPr id="152" name="Google Shape;152;p3"/>
            <p:cNvSpPr/>
            <p:nvPr/>
          </p:nvSpPr>
          <p:spPr>
            <a:xfrm>
              <a:off x="435744" y="4782720"/>
              <a:ext cx="92896" cy="360768"/>
            </a:xfrm>
            <a:custGeom>
              <a:avLst/>
              <a:gdLst/>
              <a:ahLst/>
              <a:cxnLst/>
              <a:rect l="l" t="t" r="r" b="b"/>
              <a:pathLst>
                <a:path w="2903" h="11274" extrusionOk="0">
                  <a:moveTo>
                    <a:pt x="1" y="0"/>
                  </a:moveTo>
                  <a:lnTo>
                    <a:pt x="1" y="11274"/>
                  </a:lnTo>
                  <a:lnTo>
                    <a:pt x="2903" y="11274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3"/>
            <p:cNvSpPr/>
            <p:nvPr/>
          </p:nvSpPr>
          <p:spPr>
            <a:xfrm>
              <a:off x="300032" y="4638048"/>
              <a:ext cx="92896" cy="505440"/>
            </a:xfrm>
            <a:custGeom>
              <a:avLst/>
              <a:gdLst/>
              <a:ahLst/>
              <a:cxnLst/>
              <a:rect l="l" t="t" r="r" b="b"/>
              <a:pathLst>
                <a:path w="2903" h="15795" extrusionOk="0">
                  <a:moveTo>
                    <a:pt x="0" y="1"/>
                  </a:moveTo>
                  <a:lnTo>
                    <a:pt x="0" y="15795"/>
                  </a:lnTo>
                  <a:lnTo>
                    <a:pt x="2902" y="15795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3"/>
            <p:cNvSpPr/>
            <p:nvPr/>
          </p:nvSpPr>
          <p:spPr>
            <a:xfrm>
              <a:off x="164288" y="4571968"/>
              <a:ext cx="92896" cy="571520"/>
            </a:xfrm>
            <a:custGeom>
              <a:avLst/>
              <a:gdLst/>
              <a:ahLst/>
              <a:cxnLst/>
              <a:rect l="l" t="t" r="r" b="b"/>
              <a:pathLst>
                <a:path w="2903" h="17860" extrusionOk="0">
                  <a:moveTo>
                    <a:pt x="1" y="1"/>
                  </a:moveTo>
                  <a:lnTo>
                    <a:pt x="1" y="17860"/>
                  </a:lnTo>
                  <a:lnTo>
                    <a:pt x="2903" y="17860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3"/>
            <p:cNvSpPr/>
            <p:nvPr/>
          </p:nvSpPr>
          <p:spPr>
            <a:xfrm>
              <a:off x="28544" y="4739840"/>
              <a:ext cx="92928" cy="403648"/>
            </a:xfrm>
            <a:custGeom>
              <a:avLst/>
              <a:gdLst/>
              <a:ahLst/>
              <a:cxnLst/>
              <a:rect l="l" t="t" r="r" b="b"/>
              <a:pathLst>
                <a:path w="2904" h="12614" extrusionOk="0">
                  <a:moveTo>
                    <a:pt x="1" y="1"/>
                  </a:moveTo>
                  <a:lnTo>
                    <a:pt x="1" y="12614"/>
                  </a:lnTo>
                  <a:lnTo>
                    <a:pt x="2903" y="12614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3"/>
            <p:cNvSpPr/>
            <p:nvPr/>
          </p:nvSpPr>
          <p:spPr>
            <a:xfrm>
              <a:off x="712576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3"/>
            <p:cNvSpPr/>
            <p:nvPr/>
          </p:nvSpPr>
          <p:spPr>
            <a:xfrm>
              <a:off x="576832" y="4752352"/>
              <a:ext cx="94688" cy="391136"/>
            </a:xfrm>
            <a:custGeom>
              <a:avLst/>
              <a:gdLst/>
              <a:ahLst/>
              <a:cxnLst/>
              <a:rect l="l" t="t" r="r" b="b"/>
              <a:pathLst>
                <a:path w="2959" h="12223" extrusionOk="0">
                  <a:moveTo>
                    <a:pt x="1" y="1"/>
                  </a:moveTo>
                  <a:lnTo>
                    <a:pt x="1" y="12223"/>
                  </a:lnTo>
                  <a:lnTo>
                    <a:pt x="2959" y="12223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3"/>
            <p:cNvSpPr/>
            <p:nvPr/>
          </p:nvSpPr>
          <p:spPr>
            <a:xfrm>
              <a:off x="989408" y="4386240"/>
              <a:ext cx="94656" cy="757248"/>
            </a:xfrm>
            <a:custGeom>
              <a:avLst/>
              <a:gdLst/>
              <a:ahLst/>
              <a:cxnLst/>
              <a:rect l="l" t="t" r="r" b="b"/>
              <a:pathLst>
                <a:path w="2958" h="23664" extrusionOk="0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3"/>
            <p:cNvSpPr/>
            <p:nvPr/>
          </p:nvSpPr>
          <p:spPr>
            <a:xfrm>
              <a:off x="853664" y="4500544"/>
              <a:ext cx="94688" cy="642944"/>
            </a:xfrm>
            <a:custGeom>
              <a:avLst/>
              <a:gdLst/>
              <a:ahLst/>
              <a:cxnLst/>
              <a:rect l="l" t="t" r="r" b="b"/>
              <a:pathLst>
                <a:path w="2959" h="20092" extrusionOk="0">
                  <a:moveTo>
                    <a:pt x="0" y="0"/>
                  </a:moveTo>
                  <a:lnTo>
                    <a:pt x="0" y="20092"/>
                  </a:lnTo>
                  <a:lnTo>
                    <a:pt x="2958" y="2009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3"/>
            <p:cNvSpPr/>
            <p:nvPr/>
          </p:nvSpPr>
          <p:spPr>
            <a:xfrm>
              <a:off x="1266208" y="4721984"/>
              <a:ext cx="94688" cy="421504"/>
            </a:xfrm>
            <a:custGeom>
              <a:avLst/>
              <a:gdLst/>
              <a:ahLst/>
              <a:cxnLst/>
              <a:rect l="l" t="t" r="r" b="b"/>
              <a:pathLst>
                <a:path w="2959" h="13172" extrusionOk="0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3"/>
            <p:cNvSpPr/>
            <p:nvPr/>
          </p:nvSpPr>
          <p:spPr>
            <a:xfrm>
              <a:off x="1130496" y="4518400"/>
              <a:ext cx="94688" cy="625088"/>
            </a:xfrm>
            <a:custGeom>
              <a:avLst/>
              <a:gdLst/>
              <a:ahLst/>
              <a:cxnLst/>
              <a:rect l="l" t="t" r="r" b="b"/>
              <a:pathLst>
                <a:path w="2959" h="19534" extrusionOk="0">
                  <a:moveTo>
                    <a:pt x="0" y="0"/>
                  </a:moveTo>
                  <a:lnTo>
                    <a:pt x="0" y="19534"/>
                  </a:lnTo>
                  <a:lnTo>
                    <a:pt x="2958" y="1953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3"/>
            <p:cNvSpPr/>
            <p:nvPr/>
          </p:nvSpPr>
          <p:spPr>
            <a:xfrm>
              <a:off x="1543040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3"/>
            <p:cNvSpPr/>
            <p:nvPr/>
          </p:nvSpPr>
          <p:spPr>
            <a:xfrm>
              <a:off x="1407296" y="4721984"/>
              <a:ext cx="94688" cy="421504"/>
            </a:xfrm>
            <a:custGeom>
              <a:avLst/>
              <a:gdLst/>
              <a:ahLst/>
              <a:cxnLst/>
              <a:rect l="l" t="t" r="r" b="b"/>
              <a:pathLst>
                <a:path w="2959" h="13172" extrusionOk="0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3"/>
            <p:cNvSpPr/>
            <p:nvPr/>
          </p:nvSpPr>
          <p:spPr>
            <a:xfrm>
              <a:off x="1821632" y="4457664"/>
              <a:ext cx="92896" cy="685824"/>
            </a:xfrm>
            <a:custGeom>
              <a:avLst/>
              <a:gdLst/>
              <a:ahLst/>
              <a:cxnLst/>
              <a:rect l="l" t="t" r="r" b="b"/>
              <a:pathLst>
                <a:path w="2903" h="21432" extrusionOk="0">
                  <a:moveTo>
                    <a:pt x="1" y="1"/>
                  </a:moveTo>
                  <a:lnTo>
                    <a:pt x="1" y="21432"/>
                  </a:lnTo>
                  <a:lnTo>
                    <a:pt x="2903" y="21432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3"/>
            <p:cNvSpPr/>
            <p:nvPr/>
          </p:nvSpPr>
          <p:spPr>
            <a:xfrm>
              <a:off x="1685920" y="4638048"/>
              <a:ext cx="94688" cy="505440"/>
            </a:xfrm>
            <a:custGeom>
              <a:avLst/>
              <a:gdLst/>
              <a:ahLst/>
              <a:cxnLst/>
              <a:rect l="l" t="t" r="r" b="b"/>
              <a:pathLst>
                <a:path w="2959" h="15795" extrusionOk="0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3"/>
            <p:cNvSpPr/>
            <p:nvPr/>
          </p:nvSpPr>
          <p:spPr>
            <a:xfrm>
              <a:off x="2098464" y="4386240"/>
              <a:ext cx="94688" cy="757248"/>
            </a:xfrm>
            <a:custGeom>
              <a:avLst/>
              <a:gdLst/>
              <a:ahLst/>
              <a:cxnLst/>
              <a:rect l="l" t="t" r="r" b="b"/>
              <a:pathLst>
                <a:path w="2959" h="23664" extrusionOk="0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3"/>
            <p:cNvSpPr/>
            <p:nvPr/>
          </p:nvSpPr>
          <p:spPr>
            <a:xfrm>
              <a:off x="1962720" y="4457664"/>
              <a:ext cx="94688" cy="685824"/>
            </a:xfrm>
            <a:custGeom>
              <a:avLst/>
              <a:gdLst/>
              <a:ahLst/>
              <a:cxnLst/>
              <a:rect l="l" t="t" r="r" b="b"/>
              <a:pathLst>
                <a:path w="2959" h="21432" extrusionOk="0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3"/>
            <p:cNvSpPr/>
            <p:nvPr/>
          </p:nvSpPr>
          <p:spPr>
            <a:xfrm>
              <a:off x="2375296" y="4711264"/>
              <a:ext cx="94656" cy="432224"/>
            </a:xfrm>
            <a:custGeom>
              <a:avLst/>
              <a:gdLst/>
              <a:ahLst/>
              <a:cxnLst/>
              <a:rect l="l" t="t" r="r" b="b"/>
              <a:pathLst>
                <a:path w="2958" h="13507" extrusionOk="0">
                  <a:moveTo>
                    <a:pt x="0" y="1"/>
                  </a:moveTo>
                  <a:lnTo>
                    <a:pt x="0" y="13507"/>
                  </a:lnTo>
                  <a:lnTo>
                    <a:pt x="2958" y="1350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3"/>
            <p:cNvSpPr/>
            <p:nvPr/>
          </p:nvSpPr>
          <p:spPr>
            <a:xfrm>
              <a:off x="2239552" y="4536256"/>
              <a:ext cx="94688" cy="607232"/>
            </a:xfrm>
            <a:custGeom>
              <a:avLst/>
              <a:gdLst/>
              <a:ahLst/>
              <a:cxnLst/>
              <a:rect l="l" t="t" r="r" b="b"/>
              <a:pathLst>
                <a:path w="2959" h="18976" extrusionOk="0">
                  <a:moveTo>
                    <a:pt x="0" y="0"/>
                  </a:moveTo>
                  <a:lnTo>
                    <a:pt x="0" y="18976"/>
                  </a:lnTo>
                  <a:lnTo>
                    <a:pt x="2958" y="18976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3"/>
            <p:cNvSpPr/>
            <p:nvPr/>
          </p:nvSpPr>
          <p:spPr>
            <a:xfrm>
              <a:off x="2652096" y="4704128"/>
              <a:ext cx="94688" cy="439360"/>
            </a:xfrm>
            <a:custGeom>
              <a:avLst/>
              <a:gdLst/>
              <a:ahLst/>
              <a:cxnLst/>
              <a:rect l="l" t="t" r="r" b="b"/>
              <a:pathLst>
                <a:path w="2959" h="13730" extrusionOk="0">
                  <a:moveTo>
                    <a:pt x="1" y="1"/>
                  </a:moveTo>
                  <a:lnTo>
                    <a:pt x="1" y="13730"/>
                  </a:lnTo>
                  <a:lnTo>
                    <a:pt x="2959" y="1373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3"/>
            <p:cNvSpPr/>
            <p:nvPr/>
          </p:nvSpPr>
          <p:spPr>
            <a:xfrm>
              <a:off x="2516384" y="4764864"/>
              <a:ext cx="94688" cy="378624"/>
            </a:xfrm>
            <a:custGeom>
              <a:avLst/>
              <a:gdLst/>
              <a:ahLst/>
              <a:cxnLst/>
              <a:rect l="l" t="t" r="r" b="b"/>
              <a:pathLst>
                <a:path w="2959" h="11832" extrusionOk="0">
                  <a:moveTo>
                    <a:pt x="0" y="0"/>
                  </a:moveTo>
                  <a:lnTo>
                    <a:pt x="0" y="11832"/>
                  </a:lnTo>
                  <a:lnTo>
                    <a:pt x="2958" y="1183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3"/>
            <p:cNvSpPr/>
            <p:nvPr/>
          </p:nvSpPr>
          <p:spPr>
            <a:xfrm>
              <a:off x="2930720" y="4421952"/>
              <a:ext cx="92896" cy="721536"/>
            </a:xfrm>
            <a:custGeom>
              <a:avLst/>
              <a:gdLst/>
              <a:ahLst/>
              <a:cxnLst/>
              <a:rect l="l" t="t" r="r" b="b"/>
              <a:pathLst>
                <a:path w="2903" h="22548" extrusionOk="0">
                  <a:moveTo>
                    <a:pt x="0" y="1"/>
                  </a:moveTo>
                  <a:lnTo>
                    <a:pt x="0" y="22548"/>
                  </a:lnTo>
                  <a:lnTo>
                    <a:pt x="2902" y="22548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3"/>
            <p:cNvSpPr/>
            <p:nvPr/>
          </p:nvSpPr>
          <p:spPr>
            <a:xfrm>
              <a:off x="2794976" y="4638048"/>
              <a:ext cx="92896" cy="505440"/>
            </a:xfrm>
            <a:custGeom>
              <a:avLst/>
              <a:gdLst/>
              <a:ahLst/>
              <a:cxnLst/>
              <a:rect l="l" t="t" r="r" b="b"/>
              <a:pathLst>
                <a:path w="2903" h="15795" extrusionOk="0">
                  <a:moveTo>
                    <a:pt x="1" y="1"/>
                  </a:moveTo>
                  <a:lnTo>
                    <a:pt x="1" y="15795"/>
                  </a:lnTo>
                  <a:lnTo>
                    <a:pt x="2903" y="1579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3"/>
            <p:cNvSpPr/>
            <p:nvPr/>
          </p:nvSpPr>
          <p:spPr>
            <a:xfrm>
              <a:off x="3207520" y="4386240"/>
              <a:ext cx="94688" cy="757248"/>
            </a:xfrm>
            <a:custGeom>
              <a:avLst/>
              <a:gdLst/>
              <a:ahLst/>
              <a:cxnLst/>
              <a:rect l="l" t="t" r="r" b="b"/>
              <a:pathLst>
                <a:path w="2959" h="23664" extrusionOk="0">
                  <a:moveTo>
                    <a:pt x="1" y="0"/>
                  </a:moveTo>
                  <a:lnTo>
                    <a:pt x="1" y="23664"/>
                  </a:lnTo>
                  <a:lnTo>
                    <a:pt x="2959" y="23664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3"/>
            <p:cNvSpPr/>
            <p:nvPr/>
          </p:nvSpPr>
          <p:spPr>
            <a:xfrm>
              <a:off x="3071808" y="4314784"/>
              <a:ext cx="94688" cy="828704"/>
            </a:xfrm>
            <a:custGeom>
              <a:avLst/>
              <a:gdLst/>
              <a:ahLst/>
              <a:cxnLst/>
              <a:rect l="l" t="t" r="r" b="b"/>
              <a:pathLst>
                <a:path w="2959" h="25897" extrusionOk="0">
                  <a:moveTo>
                    <a:pt x="0" y="1"/>
                  </a:moveTo>
                  <a:lnTo>
                    <a:pt x="0" y="25897"/>
                  </a:lnTo>
                  <a:lnTo>
                    <a:pt x="2958" y="2589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3"/>
            <p:cNvSpPr/>
            <p:nvPr/>
          </p:nvSpPr>
          <p:spPr>
            <a:xfrm>
              <a:off x="3484352" y="4530912"/>
              <a:ext cx="94688" cy="612576"/>
            </a:xfrm>
            <a:custGeom>
              <a:avLst/>
              <a:gdLst/>
              <a:ahLst/>
              <a:cxnLst/>
              <a:rect l="l" t="t" r="r" b="b"/>
              <a:pathLst>
                <a:path w="2959" h="19143" extrusionOk="0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3"/>
            <p:cNvSpPr/>
            <p:nvPr/>
          </p:nvSpPr>
          <p:spPr>
            <a:xfrm>
              <a:off x="3348608" y="4314784"/>
              <a:ext cx="94688" cy="828704"/>
            </a:xfrm>
            <a:custGeom>
              <a:avLst/>
              <a:gdLst/>
              <a:ahLst/>
              <a:cxnLst/>
              <a:rect l="l" t="t" r="r" b="b"/>
              <a:pathLst>
                <a:path w="2959" h="25897" extrusionOk="0">
                  <a:moveTo>
                    <a:pt x="1" y="1"/>
                  </a:moveTo>
                  <a:lnTo>
                    <a:pt x="1" y="25897"/>
                  </a:lnTo>
                  <a:lnTo>
                    <a:pt x="2959" y="25897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3"/>
            <p:cNvSpPr/>
            <p:nvPr/>
          </p:nvSpPr>
          <p:spPr>
            <a:xfrm>
              <a:off x="3761184" y="4739840"/>
              <a:ext cx="94656" cy="403648"/>
            </a:xfrm>
            <a:custGeom>
              <a:avLst/>
              <a:gdLst/>
              <a:ahLst/>
              <a:cxnLst/>
              <a:rect l="l" t="t" r="r" b="b"/>
              <a:pathLst>
                <a:path w="2958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3"/>
            <p:cNvSpPr/>
            <p:nvPr/>
          </p:nvSpPr>
          <p:spPr>
            <a:xfrm>
              <a:off x="3625440" y="4457664"/>
              <a:ext cx="94688" cy="685824"/>
            </a:xfrm>
            <a:custGeom>
              <a:avLst/>
              <a:gdLst/>
              <a:ahLst/>
              <a:cxnLst/>
              <a:rect l="l" t="t" r="r" b="b"/>
              <a:pathLst>
                <a:path w="2959" h="21432" extrusionOk="0">
                  <a:moveTo>
                    <a:pt x="0" y="1"/>
                  </a:moveTo>
                  <a:lnTo>
                    <a:pt x="0" y="21432"/>
                  </a:lnTo>
                  <a:lnTo>
                    <a:pt x="2958" y="2143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3"/>
            <p:cNvSpPr/>
            <p:nvPr/>
          </p:nvSpPr>
          <p:spPr>
            <a:xfrm>
              <a:off x="4037984" y="4638048"/>
              <a:ext cx="94688" cy="505440"/>
            </a:xfrm>
            <a:custGeom>
              <a:avLst/>
              <a:gdLst/>
              <a:ahLst/>
              <a:cxnLst/>
              <a:rect l="l" t="t" r="r" b="b"/>
              <a:pathLst>
                <a:path w="2959" h="15795" extrusionOk="0">
                  <a:moveTo>
                    <a:pt x="1" y="1"/>
                  </a:moveTo>
                  <a:lnTo>
                    <a:pt x="1" y="15795"/>
                  </a:lnTo>
                  <a:lnTo>
                    <a:pt x="2959" y="15795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3"/>
            <p:cNvSpPr/>
            <p:nvPr/>
          </p:nvSpPr>
          <p:spPr>
            <a:xfrm>
              <a:off x="3902272" y="4836288"/>
              <a:ext cx="94656" cy="307200"/>
            </a:xfrm>
            <a:custGeom>
              <a:avLst/>
              <a:gdLst/>
              <a:ahLst/>
              <a:cxnLst/>
              <a:rect l="l" t="t" r="r" b="b"/>
              <a:pathLst>
                <a:path w="2958" h="9600" extrusionOk="0">
                  <a:moveTo>
                    <a:pt x="0" y="1"/>
                  </a:moveTo>
                  <a:lnTo>
                    <a:pt x="0" y="9600"/>
                  </a:lnTo>
                  <a:lnTo>
                    <a:pt x="2958" y="960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3"/>
            <p:cNvSpPr/>
            <p:nvPr/>
          </p:nvSpPr>
          <p:spPr>
            <a:xfrm>
              <a:off x="4316608" y="4638048"/>
              <a:ext cx="94688" cy="505440"/>
            </a:xfrm>
            <a:custGeom>
              <a:avLst/>
              <a:gdLst/>
              <a:ahLst/>
              <a:cxnLst/>
              <a:rect l="l" t="t" r="r" b="b"/>
              <a:pathLst>
                <a:path w="2959" h="15795" extrusionOk="0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3"/>
            <p:cNvSpPr/>
            <p:nvPr/>
          </p:nvSpPr>
          <p:spPr>
            <a:xfrm>
              <a:off x="418086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3"/>
            <p:cNvSpPr/>
            <p:nvPr/>
          </p:nvSpPr>
          <p:spPr>
            <a:xfrm>
              <a:off x="4593408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3"/>
            <p:cNvSpPr/>
            <p:nvPr/>
          </p:nvSpPr>
          <p:spPr>
            <a:xfrm>
              <a:off x="4457696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3"/>
            <p:cNvSpPr/>
            <p:nvPr/>
          </p:nvSpPr>
          <p:spPr>
            <a:xfrm>
              <a:off x="4870240" y="4386240"/>
              <a:ext cx="94688" cy="757248"/>
            </a:xfrm>
            <a:custGeom>
              <a:avLst/>
              <a:gdLst/>
              <a:ahLst/>
              <a:cxnLst/>
              <a:rect l="l" t="t" r="r" b="b"/>
              <a:pathLst>
                <a:path w="2959" h="23664" extrusionOk="0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3"/>
            <p:cNvSpPr/>
            <p:nvPr/>
          </p:nvSpPr>
          <p:spPr>
            <a:xfrm>
              <a:off x="4734496" y="4457664"/>
              <a:ext cx="94688" cy="685824"/>
            </a:xfrm>
            <a:custGeom>
              <a:avLst/>
              <a:gdLst/>
              <a:ahLst/>
              <a:cxnLst/>
              <a:rect l="l" t="t" r="r" b="b"/>
              <a:pathLst>
                <a:path w="2959" h="21432" extrusionOk="0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3"/>
            <p:cNvSpPr/>
            <p:nvPr/>
          </p:nvSpPr>
          <p:spPr>
            <a:xfrm>
              <a:off x="5147072" y="4157632"/>
              <a:ext cx="94656" cy="985856"/>
            </a:xfrm>
            <a:custGeom>
              <a:avLst/>
              <a:gdLst/>
              <a:ahLst/>
              <a:cxnLst/>
              <a:rect l="l" t="t" r="r" b="b"/>
              <a:pathLst>
                <a:path w="2958" h="30808" extrusionOk="0">
                  <a:moveTo>
                    <a:pt x="0" y="1"/>
                  </a:moveTo>
                  <a:lnTo>
                    <a:pt x="0" y="30808"/>
                  </a:lnTo>
                  <a:lnTo>
                    <a:pt x="2958" y="30808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3"/>
            <p:cNvSpPr/>
            <p:nvPr/>
          </p:nvSpPr>
          <p:spPr>
            <a:xfrm>
              <a:off x="5011328" y="4229088"/>
              <a:ext cx="94688" cy="914400"/>
            </a:xfrm>
            <a:custGeom>
              <a:avLst/>
              <a:gdLst/>
              <a:ahLst/>
              <a:cxnLst/>
              <a:rect l="l" t="t" r="r" b="b"/>
              <a:pathLst>
                <a:path w="2959" h="28575" extrusionOk="0">
                  <a:moveTo>
                    <a:pt x="0" y="0"/>
                  </a:moveTo>
                  <a:lnTo>
                    <a:pt x="0" y="28575"/>
                  </a:lnTo>
                  <a:lnTo>
                    <a:pt x="2958" y="2857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3"/>
            <p:cNvSpPr/>
            <p:nvPr/>
          </p:nvSpPr>
          <p:spPr>
            <a:xfrm>
              <a:off x="5425664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3"/>
            <p:cNvSpPr/>
            <p:nvPr/>
          </p:nvSpPr>
          <p:spPr>
            <a:xfrm>
              <a:off x="5289920" y="4277280"/>
              <a:ext cx="94688" cy="866208"/>
            </a:xfrm>
            <a:custGeom>
              <a:avLst/>
              <a:gdLst/>
              <a:ahLst/>
              <a:cxnLst/>
              <a:rect l="l" t="t" r="r" b="b"/>
              <a:pathLst>
                <a:path w="2959" h="27069" extrusionOk="0">
                  <a:moveTo>
                    <a:pt x="1" y="1"/>
                  </a:moveTo>
                  <a:lnTo>
                    <a:pt x="1" y="27069"/>
                  </a:lnTo>
                  <a:lnTo>
                    <a:pt x="2959" y="2706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3"/>
            <p:cNvSpPr/>
            <p:nvPr/>
          </p:nvSpPr>
          <p:spPr>
            <a:xfrm>
              <a:off x="5702496" y="4721984"/>
              <a:ext cx="94688" cy="421504"/>
            </a:xfrm>
            <a:custGeom>
              <a:avLst/>
              <a:gdLst/>
              <a:ahLst/>
              <a:cxnLst/>
              <a:rect l="l" t="t" r="r" b="b"/>
              <a:pathLst>
                <a:path w="2959" h="13172" extrusionOk="0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3"/>
            <p:cNvSpPr/>
            <p:nvPr/>
          </p:nvSpPr>
          <p:spPr>
            <a:xfrm>
              <a:off x="5566752" y="4416608"/>
              <a:ext cx="94688" cy="726880"/>
            </a:xfrm>
            <a:custGeom>
              <a:avLst/>
              <a:gdLst/>
              <a:ahLst/>
              <a:cxnLst/>
              <a:rect l="l" t="t" r="r" b="b"/>
              <a:pathLst>
                <a:path w="2959" h="22715" extrusionOk="0">
                  <a:moveTo>
                    <a:pt x="0" y="0"/>
                  </a:moveTo>
                  <a:lnTo>
                    <a:pt x="0" y="22715"/>
                  </a:lnTo>
                  <a:lnTo>
                    <a:pt x="2958" y="2271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3"/>
            <p:cNvSpPr/>
            <p:nvPr/>
          </p:nvSpPr>
          <p:spPr>
            <a:xfrm>
              <a:off x="5979296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3"/>
            <p:cNvSpPr/>
            <p:nvPr/>
          </p:nvSpPr>
          <p:spPr>
            <a:xfrm>
              <a:off x="5843584" y="4813088"/>
              <a:ext cx="94688" cy="330400"/>
            </a:xfrm>
            <a:custGeom>
              <a:avLst/>
              <a:gdLst/>
              <a:ahLst/>
              <a:cxnLst/>
              <a:rect l="l" t="t" r="r" b="b"/>
              <a:pathLst>
                <a:path w="2959" h="10325" extrusionOk="0">
                  <a:moveTo>
                    <a:pt x="0" y="0"/>
                  </a:moveTo>
                  <a:lnTo>
                    <a:pt x="0" y="10325"/>
                  </a:lnTo>
                  <a:lnTo>
                    <a:pt x="2958" y="1032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3"/>
            <p:cNvSpPr/>
            <p:nvPr/>
          </p:nvSpPr>
          <p:spPr>
            <a:xfrm>
              <a:off x="6256128" y="4807712"/>
              <a:ext cx="94688" cy="335776"/>
            </a:xfrm>
            <a:custGeom>
              <a:avLst/>
              <a:gdLst/>
              <a:ahLst/>
              <a:cxnLst/>
              <a:rect l="l" t="t" r="r" b="b"/>
              <a:pathLst>
                <a:path w="2959" h="10493" extrusionOk="0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3"/>
            <p:cNvSpPr/>
            <p:nvPr/>
          </p:nvSpPr>
          <p:spPr>
            <a:xfrm>
              <a:off x="612038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3"/>
            <p:cNvSpPr/>
            <p:nvPr/>
          </p:nvSpPr>
          <p:spPr>
            <a:xfrm>
              <a:off x="6534720" y="4505888"/>
              <a:ext cx="92896" cy="637600"/>
            </a:xfrm>
            <a:custGeom>
              <a:avLst/>
              <a:gdLst/>
              <a:ahLst/>
              <a:cxnLst/>
              <a:rect l="l" t="t" r="r" b="b"/>
              <a:pathLst>
                <a:path w="2903" h="19925" extrusionOk="0">
                  <a:moveTo>
                    <a:pt x="1" y="1"/>
                  </a:moveTo>
                  <a:lnTo>
                    <a:pt x="1" y="19925"/>
                  </a:lnTo>
                  <a:lnTo>
                    <a:pt x="2903" y="1992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3"/>
            <p:cNvSpPr/>
            <p:nvPr/>
          </p:nvSpPr>
          <p:spPr>
            <a:xfrm>
              <a:off x="6399008" y="4739840"/>
              <a:ext cx="92896" cy="403648"/>
            </a:xfrm>
            <a:custGeom>
              <a:avLst/>
              <a:gdLst/>
              <a:ahLst/>
              <a:cxnLst/>
              <a:rect l="l" t="t" r="r" b="b"/>
              <a:pathLst>
                <a:path w="2903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02" y="12614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3"/>
            <p:cNvSpPr/>
            <p:nvPr/>
          </p:nvSpPr>
          <p:spPr>
            <a:xfrm>
              <a:off x="6811552" y="4807712"/>
              <a:ext cx="94688" cy="335776"/>
            </a:xfrm>
            <a:custGeom>
              <a:avLst/>
              <a:gdLst/>
              <a:ahLst/>
              <a:cxnLst/>
              <a:rect l="l" t="t" r="r" b="b"/>
              <a:pathLst>
                <a:path w="2959" h="10493" extrusionOk="0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3"/>
            <p:cNvSpPr/>
            <p:nvPr/>
          </p:nvSpPr>
          <p:spPr>
            <a:xfrm>
              <a:off x="6675808" y="4614848"/>
              <a:ext cx="94688" cy="528640"/>
            </a:xfrm>
            <a:custGeom>
              <a:avLst/>
              <a:gdLst/>
              <a:ahLst/>
              <a:cxnLst/>
              <a:rect l="l" t="t" r="r" b="b"/>
              <a:pathLst>
                <a:path w="2959" h="16520" extrusionOk="0">
                  <a:moveTo>
                    <a:pt x="1" y="0"/>
                  </a:moveTo>
                  <a:lnTo>
                    <a:pt x="1" y="16520"/>
                  </a:lnTo>
                  <a:lnTo>
                    <a:pt x="2959" y="16520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3"/>
            <p:cNvSpPr/>
            <p:nvPr/>
          </p:nvSpPr>
          <p:spPr>
            <a:xfrm>
              <a:off x="708838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3"/>
            <p:cNvSpPr/>
            <p:nvPr/>
          </p:nvSpPr>
          <p:spPr>
            <a:xfrm>
              <a:off x="6952640" y="4530912"/>
              <a:ext cx="94688" cy="612576"/>
            </a:xfrm>
            <a:custGeom>
              <a:avLst/>
              <a:gdLst/>
              <a:ahLst/>
              <a:cxnLst/>
              <a:rect l="l" t="t" r="r" b="b"/>
              <a:pathLst>
                <a:path w="2959" h="19143" extrusionOk="0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3"/>
            <p:cNvSpPr/>
            <p:nvPr/>
          </p:nvSpPr>
          <p:spPr>
            <a:xfrm>
              <a:off x="736518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3"/>
            <p:cNvSpPr/>
            <p:nvPr/>
          </p:nvSpPr>
          <p:spPr>
            <a:xfrm>
              <a:off x="7229472" y="4825568"/>
              <a:ext cx="94688" cy="317920"/>
            </a:xfrm>
            <a:custGeom>
              <a:avLst/>
              <a:gdLst/>
              <a:ahLst/>
              <a:cxnLst/>
              <a:rect l="l" t="t" r="r" b="b"/>
              <a:pathLst>
                <a:path w="2959" h="9935" extrusionOk="0">
                  <a:moveTo>
                    <a:pt x="0" y="1"/>
                  </a:moveTo>
                  <a:lnTo>
                    <a:pt x="0" y="9935"/>
                  </a:lnTo>
                  <a:lnTo>
                    <a:pt x="2958" y="993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3"/>
            <p:cNvSpPr/>
            <p:nvPr/>
          </p:nvSpPr>
          <p:spPr>
            <a:xfrm>
              <a:off x="7643808" y="4632704"/>
              <a:ext cx="92896" cy="510784"/>
            </a:xfrm>
            <a:custGeom>
              <a:avLst/>
              <a:gdLst/>
              <a:ahLst/>
              <a:cxnLst/>
              <a:rect l="l" t="t" r="r" b="b"/>
              <a:pathLst>
                <a:path w="2903" h="15962" extrusionOk="0">
                  <a:moveTo>
                    <a:pt x="0" y="0"/>
                  </a:moveTo>
                  <a:lnTo>
                    <a:pt x="0" y="15962"/>
                  </a:lnTo>
                  <a:lnTo>
                    <a:pt x="2902" y="15962"/>
                  </a:lnTo>
                  <a:lnTo>
                    <a:pt x="2902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3"/>
            <p:cNvSpPr/>
            <p:nvPr/>
          </p:nvSpPr>
          <p:spPr>
            <a:xfrm>
              <a:off x="7506272" y="4963104"/>
              <a:ext cx="94688" cy="180384"/>
            </a:xfrm>
            <a:custGeom>
              <a:avLst/>
              <a:gdLst/>
              <a:ahLst/>
              <a:cxnLst/>
              <a:rect l="l" t="t" r="r" b="b"/>
              <a:pathLst>
                <a:path w="2959" h="5637" extrusionOk="0">
                  <a:moveTo>
                    <a:pt x="1" y="0"/>
                  </a:moveTo>
                  <a:lnTo>
                    <a:pt x="1" y="5637"/>
                  </a:lnTo>
                  <a:lnTo>
                    <a:pt x="2959" y="5637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3"/>
            <p:cNvSpPr/>
            <p:nvPr/>
          </p:nvSpPr>
          <p:spPr>
            <a:xfrm>
              <a:off x="7920608" y="4909504"/>
              <a:ext cx="94688" cy="233984"/>
            </a:xfrm>
            <a:custGeom>
              <a:avLst/>
              <a:gdLst/>
              <a:ahLst/>
              <a:cxnLst/>
              <a:rect l="l" t="t" r="r" b="b"/>
              <a:pathLst>
                <a:path w="2959" h="7312" extrusionOk="0">
                  <a:moveTo>
                    <a:pt x="1" y="1"/>
                  </a:moveTo>
                  <a:lnTo>
                    <a:pt x="1" y="7312"/>
                  </a:lnTo>
                  <a:lnTo>
                    <a:pt x="2959" y="731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3"/>
            <p:cNvSpPr/>
            <p:nvPr/>
          </p:nvSpPr>
          <p:spPr>
            <a:xfrm>
              <a:off x="7784896" y="4777344"/>
              <a:ext cx="94688" cy="366144"/>
            </a:xfrm>
            <a:custGeom>
              <a:avLst/>
              <a:gdLst/>
              <a:ahLst/>
              <a:cxnLst/>
              <a:rect l="l" t="t" r="r" b="b"/>
              <a:pathLst>
                <a:path w="2959" h="11442" extrusionOk="0">
                  <a:moveTo>
                    <a:pt x="0" y="1"/>
                  </a:moveTo>
                  <a:lnTo>
                    <a:pt x="0" y="11442"/>
                  </a:lnTo>
                  <a:lnTo>
                    <a:pt x="2958" y="1144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3"/>
            <p:cNvSpPr/>
            <p:nvPr/>
          </p:nvSpPr>
          <p:spPr>
            <a:xfrm>
              <a:off x="8197440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3"/>
            <p:cNvSpPr/>
            <p:nvPr/>
          </p:nvSpPr>
          <p:spPr>
            <a:xfrm>
              <a:off x="8061696" y="4777344"/>
              <a:ext cx="94688" cy="366144"/>
            </a:xfrm>
            <a:custGeom>
              <a:avLst/>
              <a:gdLst/>
              <a:ahLst/>
              <a:cxnLst/>
              <a:rect l="l" t="t" r="r" b="b"/>
              <a:pathLst>
                <a:path w="2959" h="11442" extrusionOk="0">
                  <a:moveTo>
                    <a:pt x="1" y="1"/>
                  </a:moveTo>
                  <a:lnTo>
                    <a:pt x="1" y="11442"/>
                  </a:lnTo>
                  <a:lnTo>
                    <a:pt x="2959" y="1144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3"/>
            <p:cNvSpPr/>
            <p:nvPr/>
          </p:nvSpPr>
          <p:spPr>
            <a:xfrm>
              <a:off x="8474272" y="4721984"/>
              <a:ext cx="94656" cy="421504"/>
            </a:xfrm>
            <a:custGeom>
              <a:avLst/>
              <a:gdLst/>
              <a:ahLst/>
              <a:cxnLst/>
              <a:rect l="l" t="t" r="r" b="b"/>
              <a:pathLst>
                <a:path w="2958" h="13172" extrusionOk="0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3"/>
            <p:cNvSpPr/>
            <p:nvPr/>
          </p:nvSpPr>
          <p:spPr>
            <a:xfrm>
              <a:off x="8338528" y="4488032"/>
              <a:ext cx="94688" cy="655456"/>
            </a:xfrm>
            <a:custGeom>
              <a:avLst/>
              <a:gdLst/>
              <a:ahLst/>
              <a:cxnLst/>
              <a:rect l="l" t="t" r="r" b="b"/>
              <a:pathLst>
                <a:path w="2959" h="20483" extrusionOk="0">
                  <a:moveTo>
                    <a:pt x="0" y="1"/>
                  </a:moveTo>
                  <a:lnTo>
                    <a:pt x="0" y="20483"/>
                  </a:lnTo>
                  <a:lnTo>
                    <a:pt x="2958" y="2048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3"/>
            <p:cNvSpPr/>
            <p:nvPr/>
          </p:nvSpPr>
          <p:spPr>
            <a:xfrm>
              <a:off x="8751072" y="4409440"/>
              <a:ext cx="94688" cy="734048"/>
            </a:xfrm>
            <a:custGeom>
              <a:avLst/>
              <a:gdLst/>
              <a:ahLst/>
              <a:cxnLst/>
              <a:rect l="l" t="t" r="r" b="b"/>
              <a:pathLst>
                <a:path w="2959" h="22939" extrusionOk="0">
                  <a:moveTo>
                    <a:pt x="1" y="1"/>
                  </a:moveTo>
                  <a:lnTo>
                    <a:pt x="1" y="22939"/>
                  </a:lnTo>
                  <a:lnTo>
                    <a:pt x="2959" y="2293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3"/>
            <p:cNvSpPr/>
            <p:nvPr/>
          </p:nvSpPr>
          <p:spPr>
            <a:xfrm>
              <a:off x="8615360" y="4295168"/>
              <a:ext cx="94688" cy="848320"/>
            </a:xfrm>
            <a:custGeom>
              <a:avLst/>
              <a:gdLst/>
              <a:ahLst/>
              <a:cxnLst/>
              <a:rect l="l" t="t" r="r" b="b"/>
              <a:pathLst>
                <a:path w="2959" h="26510" extrusionOk="0">
                  <a:moveTo>
                    <a:pt x="0" y="0"/>
                  </a:moveTo>
                  <a:lnTo>
                    <a:pt x="0" y="26510"/>
                  </a:lnTo>
                  <a:lnTo>
                    <a:pt x="2958" y="26510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3"/>
            <p:cNvSpPr/>
            <p:nvPr/>
          </p:nvSpPr>
          <p:spPr>
            <a:xfrm>
              <a:off x="9029696" y="4409440"/>
              <a:ext cx="92896" cy="734048"/>
            </a:xfrm>
            <a:custGeom>
              <a:avLst/>
              <a:gdLst/>
              <a:ahLst/>
              <a:cxnLst/>
              <a:rect l="l" t="t" r="r" b="b"/>
              <a:pathLst>
                <a:path w="2903" h="22939" extrusionOk="0">
                  <a:moveTo>
                    <a:pt x="0" y="1"/>
                  </a:moveTo>
                  <a:lnTo>
                    <a:pt x="0" y="22939"/>
                  </a:lnTo>
                  <a:lnTo>
                    <a:pt x="2902" y="22939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3"/>
            <p:cNvSpPr/>
            <p:nvPr/>
          </p:nvSpPr>
          <p:spPr>
            <a:xfrm>
              <a:off x="8893952" y="4180864"/>
              <a:ext cx="92896" cy="962624"/>
            </a:xfrm>
            <a:custGeom>
              <a:avLst/>
              <a:gdLst/>
              <a:ahLst/>
              <a:cxnLst/>
              <a:rect l="l" t="t" r="r" b="b"/>
              <a:pathLst>
                <a:path w="2903" h="30082" extrusionOk="0">
                  <a:moveTo>
                    <a:pt x="1" y="0"/>
                  </a:moveTo>
                  <a:lnTo>
                    <a:pt x="1" y="30082"/>
                  </a:lnTo>
                  <a:lnTo>
                    <a:pt x="2903" y="30082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4"/>
          <p:cNvSpPr/>
          <p:nvPr/>
        </p:nvSpPr>
        <p:spPr>
          <a:xfrm rot="10800000" flipH="1">
            <a:off x="-25" y="1079400"/>
            <a:ext cx="9144000" cy="4064100"/>
          </a:xfrm>
          <a:prstGeom prst="rect">
            <a:avLst/>
          </a:prstGeom>
          <a:solidFill>
            <a:srgbClr val="00041C">
              <a:alpha val="18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4"/>
          <p:cNvSpPr txBox="1">
            <a:spLocks noGrp="1"/>
          </p:cNvSpPr>
          <p:nvPr>
            <p:ph type="body" idx="1"/>
          </p:nvPr>
        </p:nvSpPr>
        <p:spPr>
          <a:xfrm>
            <a:off x="1669850" y="1857000"/>
            <a:ext cx="5804400" cy="274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 algn="ctr" rtl="0">
              <a:spcBef>
                <a:spcPts val="600"/>
              </a:spcBef>
              <a:spcAft>
                <a:spcPts val="0"/>
              </a:spcAft>
              <a:buSzPts val="3000"/>
              <a:buFont typeface="Titillium Web ExtraLight"/>
              <a:buChar char="▫"/>
              <a:defRPr sz="3000"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1pPr>
            <a:lvl2pPr marL="914400" lvl="1" indent="-419100" algn="ctr" rtl="0">
              <a:spcBef>
                <a:spcPts val="0"/>
              </a:spcBef>
              <a:spcAft>
                <a:spcPts val="0"/>
              </a:spcAft>
              <a:buSzPts val="3000"/>
              <a:buFont typeface="Titillium Web ExtraLight"/>
              <a:buChar char="-"/>
              <a:defRPr sz="3000"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2pPr>
            <a:lvl3pPr marL="1371600" lvl="2" indent="-419100" algn="ctr" rtl="0">
              <a:spcBef>
                <a:spcPts val="0"/>
              </a:spcBef>
              <a:spcAft>
                <a:spcPts val="0"/>
              </a:spcAft>
              <a:buSzPts val="3000"/>
              <a:buFont typeface="Titillium Web ExtraLight"/>
              <a:buChar char="-"/>
              <a:defRPr sz="3000"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3pPr>
            <a:lvl4pPr marL="1828800" lvl="3" indent="-419100" algn="ctr" rtl="0">
              <a:spcBef>
                <a:spcPts val="0"/>
              </a:spcBef>
              <a:spcAft>
                <a:spcPts val="0"/>
              </a:spcAft>
              <a:buSzPts val="3000"/>
              <a:buFont typeface="Titillium Web ExtraLight"/>
              <a:buChar char="-"/>
              <a:defRPr sz="3000"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4pPr>
            <a:lvl5pPr marL="2286000" lvl="4" indent="-419100" algn="ctr" rtl="0">
              <a:spcBef>
                <a:spcPts val="0"/>
              </a:spcBef>
              <a:spcAft>
                <a:spcPts val="0"/>
              </a:spcAft>
              <a:buSzPts val="3000"/>
              <a:buFont typeface="Titillium Web ExtraLight"/>
              <a:buChar char="-"/>
              <a:defRPr sz="3000"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5pPr>
            <a:lvl6pPr marL="2743200" lvl="5" indent="-419100" algn="ctr" rtl="0">
              <a:spcBef>
                <a:spcPts val="0"/>
              </a:spcBef>
              <a:spcAft>
                <a:spcPts val="0"/>
              </a:spcAft>
              <a:buSzPts val="3000"/>
              <a:buFont typeface="Titillium Web ExtraLight"/>
              <a:buChar char="-"/>
              <a:defRPr sz="3000"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6pPr>
            <a:lvl7pPr marL="3200400" lvl="6" indent="-419100" algn="ctr" rtl="0">
              <a:spcBef>
                <a:spcPts val="0"/>
              </a:spcBef>
              <a:spcAft>
                <a:spcPts val="0"/>
              </a:spcAft>
              <a:buSzPts val="3000"/>
              <a:buFont typeface="Titillium Web ExtraLight"/>
              <a:buChar char="●"/>
              <a:defRPr sz="3000"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7pPr>
            <a:lvl8pPr marL="3657600" lvl="7" indent="-419100" algn="ctr" rtl="0">
              <a:spcBef>
                <a:spcPts val="0"/>
              </a:spcBef>
              <a:spcAft>
                <a:spcPts val="0"/>
              </a:spcAft>
              <a:buSzPts val="3000"/>
              <a:buFont typeface="Titillium Web ExtraLight"/>
              <a:buChar char="○"/>
              <a:defRPr sz="3000"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8pPr>
            <a:lvl9pPr marL="4114800" lvl="8" indent="-419100" algn="ctr">
              <a:spcBef>
                <a:spcPts val="0"/>
              </a:spcBef>
              <a:spcAft>
                <a:spcPts val="0"/>
              </a:spcAft>
              <a:buSzPts val="3000"/>
              <a:buFont typeface="Titillium Web ExtraLight"/>
              <a:buChar char="■"/>
              <a:defRPr sz="3000"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9pPr>
          </a:lstStyle>
          <a:p>
            <a:endParaRPr/>
          </a:p>
        </p:txBody>
      </p:sp>
      <p:sp>
        <p:nvSpPr>
          <p:cNvPr id="221" name="Google Shape;221;p4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2" name="Google Shape;222;p4"/>
          <p:cNvSpPr/>
          <p:nvPr/>
        </p:nvSpPr>
        <p:spPr>
          <a:xfrm>
            <a:off x="0" y="401188"/>
            <a:ext cx="9144000" cy="1293056"/>
          </a:xfrm>
          <a:custGeom>
            <a:avLst/>
            <a:gdLst/>
            <a:ahLst/>
            <a:cxnLst/>
            <a:rect l="l" t="t" r="r" b="b"/>
            <a:pathLst>
              <a:path w="285750" h="40408" extrusionOk="0">
                <a:moveTo>
                  <a:pt x="160288" y="224"/>
                </a:moveTo>
                <a:lnTo>
                  <a:pt x="160455" y="279"/>
                </a:lnTo>
                <a:lnTo>
                  <a:pt x="160623" y="335"/>
                </a:lnTo>
                <a:lnTo>
                  <a:pt x="160679" y="503"/>
                </a:lnTo>
                <a:lnTo>
                  <a:pt x="160734" y="670"/>
                </a:lnTo>
                <a:lnTo>
                  <a:pt x="160679" y="838"/>
                </a:lnTo>
                <a:lnTo>
                  <a:pt x="160623" y="1005"/>
                </a:lnTo>
                <a:lnTo>
                  <a:pt x="160455" y="1061"/>
                </a:lnTo>
                <a:lnTo>
                  <a:pt x="160288" y="1117"/>
                </a:lnTo>
                <a:lnTo>
                  <a:pt x="160120" y="1061"/>
                </a:lnTo>
                <a:lnTo>
                  <a:pt x="159953" y="1005"/>
                </a:lnTo>
                <a:lnTo>
                  <a:pt x="159897" y="838"/>
                </a:lnTo>
                <a:lnTo>
                  <a:pt x="159841" y="670"/>
                </a:lnTo>
                <a:lnTo>
                  <a:pt x="159897" y="503"/>
                </a:lnTo>
                <a:lnTo>
                  <a:pt x="159953" y="335"/>
                </a:lnTo>
                <a:lnTo>
                  <a:pt x="160120" y="279"/>
                </a:lnTo>
                <a:lnTo>
                  <a:pt x="160288" y="224"/>
                </a:lnTo>
                <a:close/>
                <a:moveTo>
                  <a:pt x="264319" y="670"/>
                </a:moveTo>
                <a:lnTo>
                  <a:pt x="264486" y="726"/>
                </a:lnTo>
                <a:lnTo>
                  <a:pt x="264654" y="782"/>
                </a:lnTo>
                <a:lnTo>
                  <a:pt x="264709" y="949"/>
                </a:lnTo>
                <a:lnTo>
                  <a:pt x="264765" y="1117"/>
                </a:lnTo>
                <a:lnTo>
                  <a:pt x="264709" y="1284"/>
                </a:lnTo>
                <a:lnTo>
                  <a:pt x="264654" y="1451"/>
                </a:lnTo>
                <a:lnTo>
                  <a:pt x="264486" y="1507"/>
                </a:lnTo>
                <a:lnTo>
                  <a:pt x="264319" y="1563"/>
                </a:lnTo>
                <a:lnTo>
                  <a:pt x="264151" y="1507"/>
                </a:lnTo>
                <a:lnTo>
                  <a:pt x="263984" y="1451"/>
                </a:lnTo>
                <a:lnTo>
                  <a:pt x="263928" y="1284"/>
                </a:lnTo>
                <a:lnTo>
                  <a:pt x="263872" y="1117"/>
                </a:lnTo>
                <a:lnTo>
                  <a:pt x="263928" y="949"/>
                </a:lnTo>
                <a:lnTo>
                  <a:pt x="263984" y="782"/>
                </a:lnTo>
                <a:lnTo>
                  <a:pt x="264151" y="726"/>
                </a:lnTo>
                <a:lnTo>
                  <a:pt x="264319" y="670"/>
                </a:lnTo>
                <a:close/>
                <a:moveTo>
                  <a:pt x="281508" y="2902"/>
                </a:moveTo>
                <a:lnTo>
                  <a:pt x="281676" y="2958"/>
                </a:lnTo>
                <a:lnTo>
                  <a:pt x="281843" y="3014"/>
                </a:lnTo>
                <a:lnTo>
                  <a:pt x="281899" y="3182"/>
                </a:lnTo>
                <a:lnTo>
                  <a:pt x="281955" y="3349"/>
                </a:lnTo>
                <a:lnTo>
                  <a:pt x="281899" y="3516"/>
                </a:lnTo>
                <a:lnTo>
                  <a:pt x="281843" y="3684"/>
                </a:lnTo>
                <a:lnTo>
                  <a:pt x="281676" y="3740"/>
                </a:lnTo>
                <a:lnTo>
                  <a:pt x="281508" y="3795"/>
                </a:lnTo>
                <a:lnTo>
                  <a:pt x="281341" y="3740"/>
                </a:lnTo>
                <a:lnTo>
                  <a:pt x="281174" y="3684"/>
                </a:lnTo>
                <a:lnTo>
                  <a:pt x="281118" y="3516"/>
                </a:lnTo>
                <a:lnTo>
                  <a:pt x="281062" y="3349"/>
                </a:lnTo>
                <a:lnTo>
                  <a:pt x="281118" y="3182"/>
                </a:lnTo>
                <a:lnTo>
                  <a:pt x="281174" y="3014"/>
                </a:lnTo>
                <a:lnTo>
                  <a:pt x="281341" y="2958"/>
                </a:lnTo>
                <a:lnTo>
                  <a:pt x="281508" y="2902"/>
                </a:lnTo>
                <a:close/>
                <a:moveTo>
                  <a:pt x="177701" y="6251"/>
                </a:moveTo>
                <a:lnTo>
                  <a:pt x="177868" y="6307"/>
                </a:lnTo>
                <a:lnTo>
                  <a:pt x="178036" y="6363"/>
                </a:lnTo>
                <a:lnTo>
                  <a:pt x="178091" y="6530"/>
                </a:lnTo>
                <a:lnTo>
                  <a:pt x="178147" y="6698"/>
                </a:lnTo>
                <a:lnTo>
                  <a:pt x="178091" y="6865"/>
                </a:lnTo>
                <a:lnTo>
                  <a:pt x="178036" y="7032"/>
                </a:lnTo>
                <a:lnTo>
                  <a:pt x="177868" y="7088"/>
                </a:lnTo>
                <a:lnTo>
                  <a:pt x="177701" y="7144"/>
                </a:lnTo>
                <a:lnTo>
                  <a:pt x="177533" y="7088"/>
                </a:lnTo>
                <a:lnTo>
                  <a:pt x="177366" y="7032"/>
                </a:lnTo>
                <a:lnTo>
                  <a:pt x="177310" y="6865"/>
                </a:lnTo>
                <a:lnTo>
                  <a:pt x="177254" y="6698"/>
                </a:lnTo>
                <a:lnTo>
                  <a:pt x="177310" y="6530"/>
                </a:lnTo>
                <a:lnTo>
                  <a:pt x="177366" y="6363"/>
                </a:lnTo>
                <a:lnTo>
                  <a:pt x="177533" y="6307"/>
                </a:lnTo>
                <a:lnTo>
                  <a:pt x="177701" y="6251"/>
                </a:lnTo>
                <a:close/>
                <a:moveTo>
                  <a:pt x="90860" y="12055"/>
                </a:moveTo>
                <a:lnTo>
                  <a:pt x="91027" y="12111"/>
                </a:lnTo>
                <a:lnTo>
                  <a:pt x="91194" y="12167"/>
                </a:lnTo>
                <a:lnTo>
                  <a:pt x="91250" y="12334"/>
                </a:lnTo>
                <a:lnTo>
                  <a:pt x="91306" y="12502"/>
                </a:lnTo>
                <a:lnTo>
                  <a:pt x="91250" y="12669"/>
                </a:lnTo>
                <a:lnTo>
                  <a:pt x="91194" y="12837"/>
                </a:lnTo>
                <a:lnTo>
                  <a:pt x="91027" y="12893"/>
                </a:lnTo>
                <a:lnTo>
                  <a:pt x="90860" y="12948"/>
                </a:lnTo>
                <a:lnTo>
                  <a:pt x="90692" y="12893"/>
                </a:lnTo>
                <a:lnTo>
                  <a:pt x="90525" y="12837"/>
                </a:lnTo>
                <a:lnTo>
                  <a:pt x="90469" y="12669"/>
                </a:lnTo>
                <a:lnTo>
                  <a:pt x="90413" y="12502"/>
                </a:lnTo>
                <a:lnTo>
                  <a:pt x="90469" y="12334"/>
                </a:lnTo>
                <a:lnTo>
                  <a:pt x="90525" y="12167"/>
                </a:lnTo>
                <a:lnTo>
                  <a:pt x="90692" y="12111"/>
                </a:lnTo>
                <a:lnTo>
                  <a:pt x="90860" y="12055"/>
                </a:lnTo>
                <a:close/>
                <a:moveTo>
                  <a:pt x="246683" y="15404"/>
                </a:moveTo>
                <a:lnTo>
                  <a:pt x="246850" y="15460"/>
                </a:lnTo>
                <a:lnTo>
                  <a:pt x="247017" y="15516"/>
                </a:lnTo>
                <a:lnTo>
                  <a:pt x="247073" y="15683"/>
                </a:lnTo>
                <a:lnTo>
                  <a:pt x="247129" y="15851"/>
                </a:lnTo>
                <a:lnTo>
                  <a:pt x="247073" y="16018"/>
                </a:lnTo>
                <a:lnTo>
                  <a:pt x="247017" y="16185"/>
                </a:lnTo>
                <a:lnTo>
                  <a:pt x="246850" y="16241"/>
                </a:lnTo>
                <a:lnTo>
                  <a:pt x="246683" y="16297"/>
                </a:lnTo>
                <a:lnTo>
                  <a:pt x="246515" y="16241"/>
                </a:lnTo>
                <a:lnTo>
                  <a:pt x="246348" y="16185"/>
                </a:lnTo>
                <a:lnTo>
                  <a:pt x="246292" y="16018"/>
                </a:lnTo>
                <a:lnTo>
                  <a:pt x="246236" y="15851"/>
                </a:lnTo>
                <a:lnTo>
                  <a:pt x="246292" y="15683"/>
                </a:lnTo>
                <a:lnTo>
                  <a:pt x="246348" y="15516"/>
                </a:lnTo>
                <a:lnTo>
                  <a:pt x="246515" y="15460"/>
                </a:lnTo>
                <a:lnTo>
                  <a:pt x="246683" y="15404"/>
                </a:lnTo>
                <a:close/>
                <a:moveTo>
                  <a:pt x="142875" y="15627"/>
                </a:moveTo>
                <a:lnTo>
                  <a:pt x="143042" y="15683"/>
                </a:lnTo>
                <a:lnTo>
                  <a:pt x="143210" y="15739"/>
                </a:lnTo>
                <a:lnTo>
                  <a:pt x="143266" y="15906"/>
                </a:lnTo>
                <a:lnTo>
                  <a:pt x="143321" y="16074"/>
                </a:lnTo>
                <a:lnTo>
                  <a:pt x="143266" y="16241"/>
                </a:lnTo>
                <a:lnTo>
                  <a:pt x="143210" y="16409"/>
                </a:lnTo>
                <a:lnTo>
                  <a:pt x="143042" y="16464"/>
                </a:lnTo>
                <a:lnTo>
                  <a:pt x="142875" y="16520"/>
                </a:lnTo>
                <a:lnTo>
                  <a:pt x="142708" y="16464"/>
                </a:lnTo>
                <a:lnTo>
                  <a:pt x="142540" y="16409"/>
                </a:lnTo>
                <a:lnTo>
                  <a:pt x="142484" y="16241"/>
                </a:lnTo>
                <a:lnTo>
                  <a:pt x="142429" y="16074"/>
                </a:lnTo>
                <a:lnTo>
                  <a:pt x="142484" y="15906"/>
                </a:lnTo>
                <a:lnTo>
                  <a:pt x="142540" y="15739"/>
                </a:lnTo>
                <a:lnTo>
                  <a:pt x="142708" y="15683"/>
                </a:lnTo>
                <a:lnTo>
                  <a:pt x="142875" y="15627"/>
                </a:lnTo>
                <a:close/>
                <a:moveTo>
                  <a:pt x="125685" y="17413"/>
                </a:moveTo>
                <a:lnTo>
                  <a:pt x="125853" y="17469"/>
                </a:lnTo>
                <a:lnTo>
                  <a:pt x="126020" y="17525"/>
                </a:lnTo>
                <a:lnTo>
                  <a:pt x="126076" y="17692"/>
                </a:lnTo>
                <a:lnTo>
                  <a:pt x="126132" y="17860"/>
                </a:lnTo>
                <a:lnTo>
                  <a:pt x="126076" y="18027"/>
                </a:lnTo>
                <a:lnTo>
                  <a:pt x="126020" y="18195"/>
                </a:lnTo>
                <a:lnTo>
                  <a:pt x="125853" y="18250"/>
                </a:lnTo>
                <a:lnTo>
                  <a:pt x="125685" y="18306"/>
                </a:lnTo>
                <a:lnTo>
                  <a:pt x="125518" y="18250"/>
                </a:lnTo>
                <a:lnTo>
                  <a:pt x="125350" y="18195"/>
                </a:lnTo>
                <a:lnTo>
                  <a:pt x="125295" y="18027"/>
                </a:lnTo>
                <a:lnTo>
                  <a:pt x="125239" y="17860"/>
                </a:lnTo>
                <a:lnTo>
                  <a:pt x="125295" y="17692"/>
                </a:lnTo>
                <a:lnTo>
                  <a:pt x="125350" y="17525"/>
                </a:lnTo>
                <a:lnTo>
                  <a:pt x="125518" y="17469"/>
                </a:lnTo>
                <a:lnTo>
                  <a:pt x="125685" y="17413"/>
                </a:lnTo>
                <a:close/>
                <a:moveTo>
                  <a:pt x="73670" y="17636"/>
                </a:moveTo>
                <a:lnTo>
                  <a:pt x="73837" y="17692"/>
                </a:lnTo>
                <a:lnTo>
                  <a:pt x="74005" y="17748"/>
                </a:lnTo>
                <a:lnTo>
                  <a:pt x="74061" y="17915"/>
                </a:lnTo>
                <a:lnTo>
                  <a:pt x="74116" y="18083"/>
                </a:lnTo>
                <a:lnTo>
                  <a:pt x="74061" y="18250"/>
                </a:lnTo>
                <a:lnTo>
                  <a:pt x="74005" y="18418"/>
                </a:lnTo>
                <a:lnTo>
                  <a:pt x="73837" y="18474"/>
                </a:lnTo>
                <a:lnTo>
                  <a:pt x="73670" y="18529"/>
                </a:lnTo>
                <a:lnTo>
                  <a:pt x="73502" y="18474"/>
                </a:lnTo>
                <a:lnTo>
                  <a:pt x="73335" y="18418"/>
                </a:lnTo>
                <a:lnTo>
                  <a:pt x="73279" y="18250"/>
                </a:lnTo>
                <a:lnTo>
                  <a:pt x="73223" y="18083"/>
                </a:lnTo>
                <a:lnTo>
                  <a:pt x="73279" y="17915"/>
                </a:lnTo>
                <a:lnTo>
                  <a:pt x="73335" y="17748"/>
                </a:lnTo>
                <a:lnTo>
                  <a:pt x="73502" y="17692"/>
                </a:lnTo>
                <a:lnTo>
                  <a:pt x="73670" y="17636"/>
                </a:lnTo>
                <a:close/>
                <a:moveTo>
                  <a:pt x="21543" y="17971"/>
                </a:moveTo>
                <a:lnTo>
                  <a:pt x="21710" y="18027"/>
                </a:lnTo>
                <a:lnTo>
                  <a:pt x="21878" y="18083"/>
                </a:lnTo>
                <a:lnTo>
                  <a:pt x="21934" y="18250"/>
                </a:lnTo>
                <a:lnTo>
                  <a:pt x="21989" y="18418"/>
                </a:lnTo>
                <a:lnTo>
                  <a:pt x="21934" y="18585"/>
                </a:lnTo>
                <a:lnTo>
                  <a:pt x="21878" y="18753"/>
                </a:lnTo>
                <a:lnTo>
                  <a:pt x="21710" y="18808"/>
                </a:lnTo>
                <a:lnTo>
                  <a:pt x="21543" y="18864"/>
                </a:lnTo>
                <a:lnTo>
                  <a:pt x="21375" y="18808"/>
                </a:lnTo>
                <a:lnTo>
                  <a:pt x="21208" y="18753"/>
                </a:lnTo>
                <a:lnTo>
                  <a:pt x="21152" y="18585"/>
                </a:lnTo>
                <a:lnTo>
                  <a:pt x="21096" y="18418"/>
                </a:lnTo>
                <a:lnTo>
                  <a:pt x="21152" y="18250"/>
                </a:lnTo>
                <a:lnTo>
                  <a:pt x="21208" y="18083"/>
                </a:lnTo>
                <a:lnTo>
                  <a:pt x="21375" y="18027"/>
                </a:lnTo>
                <a:lnTo>
                  <a:pt x="21543" y="17971"/>
                </a:lnTo>
                <a:close/>
                <a:moveTo>
                  <a:pt x="229716" y="22101"/>
                </a:moveTo>
                <a:lnTo>
                  <a:pt x="229884" y="22157"/>
                </a:lnTo>
                <a:lnTo>
                  <a:pt x="230051" y="22213"/>
                </a:lnTo>
                <a:lnTo>
                  <a:pt x="230107" y="22380"/>
                </a:lnTo>
                <a:lnTo>
                  <a:pt x="230163" y="22548"/>
                </a:lnTo>
                <a:lnTo>
                  <a:pt x="230107" y="22715"/>
                </a:lnTo>
                <a:lnTo>
                  <a:pt x="230051" y="22883"/>
                </a:lnTo>
                <a:lnTo>
                  <a:pt x="229884" y="22938"/>
                </a:lnTo>
                <a:lnTo>
                  <a:pt x="229716" y="22994"/>
                </a:lnTo>
                <a:lnTo>
                  <a:pt x="229549" y="22938"/>
                </a:lnTo>
                <a:lnTo>
                  <a:pt x="229381" y="22883"/>
                </a:lnTo>
                <a:lnTo>
                  <a:pt x="229326" y="22715"/>
                </a:lnTo>
                <a:lnTo>
                  <a:pt x="229270" y="22548"/>
                </a:lnTo>
                <a:lnTo>
                  <a:pt x="229326" y="22380"/>
                </a:lnTo>
                <a:lnTo>
                  <a:pt x="229381" y="22213"/>
                </a:lnTo>
                <a:lnTo>
                  <a:pt x="229549" y="22157"/>
                </a:lnTo>
                <a:lnTo>
                  <a:pt x="229716" y="22101"/>
                </a:lnTo>
                <a:close/>
                <a:moveTo>
                  <a:pt x="194890" y="25450"/>
                </a:moveTo>
                <a:lnTo>
                  <a:pt x="195058" y="25506"/>
                </a:lnTo>
                <a:lnTo>
                  <a:pt x="195225" y="25562"/>
                </a:lnTo>
                <a:lnTo>
                  <a:pt x="195281" y="25729"/>
                </a:lnTo>
                <a:lnTo>
                  <a:pt x="195337" y="25896"/>
                </a:lnTo>
                <a:lnTo>
                  <a:pt x="195281" y="26064"/>
                </a:lnTo>
                <a:lnTo>
                  <a:pt x="195225" y="26231"/>
                </a:lnTo>
                <a:lnTo>
                  <a:pt x="195058" y="26287"/>
                </a:lnTo>
                <a:lnTo>
                  <a:pt x="194890" y="26343"/>
                </a:lnTo>
                <a:lnTo>
                  <a:pt x="194723" y="26287"/>
                </a:lnTo>
                <a:lnTo>
                  <a:pt x="194556" y="26231"/>
                </a:lnTo>
                <a:lnTo>
                  <a:pt x="194500" y="26064"/>
                </a:lnTo>
                <a:lnTo>
                  <a:pt x="194444" y="25896"/>
                </a:lnTo>
                <a:lnTo>
                  <a:pt x="194500" y="25729"/>
                </a:lnTo>
                <a:lnTo>
                  <a:pt x="194556" y="25562"/>
                </a:lnTo>
                <a:lnTo>
                  <a:pt x="194723" y="25506"/>
                </a:lnTo>
                <a:lnTo>
                  <a:pt x="194890" y="25450"/>
                </a:lnTo>
                <a:close/>
                <a:moveTo>
                  <a:pt x="4465" y="26789"/>
                </a:moveTo>
                <a:lnTo>
                  <a:pt x="4632" y="26845"/>
                </a:lnTo>
                <a:lnTo>
                  <a:pt x="4800" y="26901"/>
                </a:lnTo>
                <a:lnTo>
                  <a:pt x="4856" y="27068"/>
                </a:lnTo>
                <a:lnTo>
                  <a:pt x="4911" y="27236"/>
                </a:lnTo>
                <a:lnTo>
                  <a:pt x="4856" y="27403"/>
                </a:lnTo>
                <a:lnTo>
                  <a:pt x="4800" y="27571"/>
                </a:lnTo>
                <a:lnTo>
                  <a:pt x="4632" y="27627"/>
                </a:lnTo>
                <a:lnTo>
                  <a:pt x="4465" y="27682"/>
                </a:lnTo>
                <a:lnTo>
                  <a:pt x="4297" y="27627"/>
                </a:lnTo>
                <a:lnTo>
                  <a:pt x="4130" y="27571"/>
                </a:lnTo>
                <a:lnTo>
                  <a:pt x="4074" y="27403"/>
                </a:lnTo>
                <a:lnTo>
                  <a:pt x="4018" y="27236"/>
                </a:lnTo>
                <a:lnTo>
                  <a:pt x="4074" y="27068"/>
                </a:lnTo>
                <a:lnTo>
                  <a:pt x="4130" y="26901"/>
                </a:lnTo>
                <a:lnTo>
                  <a:pt x="4297" y="26845"/>
                </a:lnTo>
                <a:lnTo>
                  <a:pt x="4465" y="26789"/>
                </a:lnTo>
                <a:close/>
                <a:moveTo>
                  <a:pt x="108272" y="29915"/>
                </a:moveTo>
                <a:lnTo>
                  <a:pt x="108440" y="29971"/>
                </a:lnTo>
                <a:lnTo>
                  <a:pt x="108607" y="30026"/>
                </a:lnTo>
                <a:lnTo>
                  <a:pt x="108663" y="30194"/>
                </a:lnTo>
                <a:lnTo>
                  <a:pt x="108719" y="30361"/>
                </a:lnTo>
                <a:lnTo>
                  <a:pt x="108663" y="30529"/>
                </a:lnTo>
                <a:lnTo>
                  <a:pt x="108607" y="30696"/>
                </a:lnTo>
                <a:lnTo>
                  <a:pt x="108440" y="30752"/>
                </a:lnTo>
                <a:lnTo>
                  <a:pt x="108272" y="30808"/>
                </a:lnTo>
                <a:lnTo>
                  <a:pt x="108105" y="30752"/>
                </a:lnTo>
                <a:lnTo>
                  <a:pt x="107938" y="30696"/>
                </a:lnTo>
                <a:lnTo>
                  <a:pt x="107882" y="30529"/>
                </a:lnTo>
                <a:lnTo>
                  <a:pt x="107826" y="30361"/>
                </a:lnTo>
                <a:lnTo>
                  <a:pt x="107882" y="30194"/>
                </a:lnTo>
                <a:lnTo>
                  <a:pt x="107938" y="30026"/>
                </a:lnTo>
                <a:lnTo>
                  <a:pt x="108105" y="29971"/>
                </a:lnTo>
                <a:lnTo>
                  <a:pt x="108272" y="29915"/>
                </a:lnTo>
                <a:close/>
                <a:moveTo>
                  <a:pt x="212080" y="32147"/>
                </a:moveTo>
                <a:lnTo>
                  <a:pt x="212248" y="32203"/>
                </a:lnTo>
                <a:lnTo>
                  <a:pt x="212415" y="32259"/>
                </a:lnTo>
                <a:lnTo>
                  <a:pt x="212471" y="32426"/>
                </a:lnTo>
                <a:lnTo>
                  <a:pt x="212527" y="32594"/>
                </a:lnTo>
                <a:lnTo>
                  <a:pt x="212471" y="32761"/>
                </a:lnTo>
                <a:lnTo>
                  <a:pt x="212415" y="32928"/>
                </a:lnTo>
                <a:lnTo>
                  <a:pt x="212248" y="32984"/>
                </a:lnTo>
                <a:lnTo>
                  <a:pt x="212080" y="33040"/>
                </a:lnTo>
                <a:lnTo>
                  <a:pt x="211913" y="32984"/>
                </a:lnTo>
                <a:lnTo>
                  <a:pt x="211745" y="32928"/>
                </a:lnTo>
                <a:lnTo>
                  <a:pt x="211689" y="32761"/>
                </a:lnTo>
                <a:lnTo>
                  <a:pt x="211634" y="32594"/>
                </a:lnTo>
                <a:lnTo>
                  <a:pt x="211689" y="32426"/>
                </a:lnTo>
                <a:lnTo>
                  <a:pt x="211745" y="32259"/>
                </a:lnTo>
                <a:lnTo>
                  <a:pt x="211913" y="32203"/>
                </a:lnTo>
                <a:lnTo>
                  <a:pt x="212080" y="32147"/>
                </a:lnTo>
                <a:close/>
                <a:moveTo>
                  <a:pt x="56257" y="36389"/>
                </a:moveTo>
                <a:lnTo>
                  <a:pt x="56424" y="36445"/>
                </a:lnTo>
                <a:lnTo>
                  <a:pt x="56592" y="36500"/>
                </a:lnTo>
                <a:lnTo>
                  <a:pt x="56648" y="36668"/>
                </a:lnTo>
                <a:lnTo>
                  <a:pt x="56704" y="36835"/>
                </a:lnTo>
                <a:lnTo>
                  <a:pt x="56648" y="37003"/>
                </a:lnTo>
                <a:lnTo>
                  <a:pt x="56592" y="37170"/>
                </a:lnTo>
                <a:lnTo>
                  <a:pt x="56424" y="37226"/>
                </a:lnTo>
                <a:lnTo>
                  <a:pt x="56257" y="37282"/>
                </a:lnTo>
                <a:lnTo>
                  <a:pt x="56090" y="37226"/>
                </a:lnTo>
                <a:lnTo>
                  <a:pt x="55922" y="37170"/>
                </a:lnTo>
                <a:lnTo>
                  <a:pt x="55866" y="37003"/>
                </a:lnTo>
                <a:lnTo>
                  <a:pt x="55811" y="36835"/>
                </a:lnTo>
                <a:lnTo>
                  <a:pt x="55866" y="36668"/>
                </a:lnTo>
                <a:lnTo>
                  <a:pt x="55922" y="36500"/>
                </a:lnTo>
                <a:lnTo>
                  <a:pt x="56090" y="36445"/>
                </a:lnTo>
                <a:lnTo>
                  <a:pt x="56257" y="36389"/>
                </a:lnTo>
                <a:close/>
                <a:moveTo>
                  <a:pt x="39067" y="39291"/>
                </a:moveTo>
                <a:lnTo>
                  <a:pt x="39235" y="39347"/>
                </a:lnTo>
                <a:lnTo>
                  <a:pt x="39402" y="39403"/>
                </a:lnTo>
                <a:lnTo>
                  <a:pt x="39458" y="39570"/>
                </a:lnTo>
                <a:lnTo>
                  <a:pt x="39514" y="39737"/>
                </a:lnTo>
                <a:lnTo>
                  <a:pt x="39458" y="39905"/>
                </a:lnTo>
                <a:lnTo>
                  <a:pt x="39402" y="40072"/>
                </a:lnTo>
                <a:lnTo>
                  <a:pt x="39235" y="40128"/>
                </a:lnTo>
                <a:lnTo>
                  <a:pt x="39067" y="40184"/>
                </a:lnTo>
                <a:lnTo>
                  <a:pt x="38900" y="40128"/>
                </a:lnTo>
                <a:lnTo>
                  <a:pt x="38733" y="40072"/>
                </a:lnTo>
                <a:lnTo>
                  <a:pt x="38677" y="39905"/>
                </a:lnTo>
                <a:lnTo>
                  <a:pt x="38621" y="39737"/>
                </a:lnTo>
                <a:lnTo>
                  <a:pt x="38677" y="39570"/>
                </a:lnTo>
                <a:lnTo>
                  <a:pt x="38733" y="39403"/>
                </a:lnTo>
                <a:lnTo>
                  <a:pt x="38900" y="39347"/>
                </a:lnTo>
                <a:lnTo>
                  <a:pt x="39067" y="39291"/>
                </a:lnTo>
                <a:close/>
                <a:moveTo>
                  <a:pt x="160288" y="0"/>
                </a:moveTo>
                <a:lnTo>
                  <a:pt x="160009" y="56"/>
                </a:lnTo>
                <a:lnTo>
                  <a:pt x="159841" y="224"/>
                </a:lnTo>
                <a:lnTo>
                  <a:pt x="159674" y="391"/>
                </a:lnTo>
                <a:lnTo>
                  <a:pt x="159618" y="670"/>
                </a:lnTo>
                <a:lnTo>
                  <a:pt x="159674" y="893"/>
                </a:lnTo>
                <a:lnTo>
                  <a:pt x="143266" y="15571"/>
                </a:lnTo>
                <a:lnTo>
                  <a:pt x="143098" y="15460"/>
                </a:lnTo>
                <a:lnTo>
                  <a:pt x="142875" y="15404"/>
                </a:lnTo>
                <a:lnTo>
                  <a:pt x="142652" y="15460"/>
                </a:lnTo>
                <a:lnTo>
                  <a:pt x="142429" y="15571"/>
                </a:lnTo>
                <a:lnTo>
                  <a:pt x="142317" y="15739"/>
                </a:lnTo>
                <a:lnTo>
                  <a:pt x="142205" y="15906"/>
                </a:lnTo>
                <a:lnTo>
                  <a:pt x="126299" y="17581"/>
                </a:lnTo>
                <a:lnTo>
                  <a:pt x="126188" y="17413"/>
                </a:lnTo>
                <a:lnTo>
                  <a:pt x="126020" y="17302"/>
                </a:lnTo>
                <a:lnTo>
                  <a:pt x="125853" y="17190"/>
                </a:lnTo>
                <a:lnTo>
                  <a:pt x="125685" y="17190"/>
                </a:lnTo>
                <a:lnTo>
                  <a:pt x="125406" y="17246"/>
                </a:lnTo>
                <a:lnTo>
                  <a:pt x="125239" y="17413"/>
                </a:lnTo>
                <a:lnTo>
                  <a:pt x="125071" y="17581"/>
                </a:lnTo>
                <a:lnTo>
                  <a:pt x="125016" y="17860"/>
                </a:lnTo>
                <a:lnTo>
                  <a:pt x="125016" y="18027"/>
                </a:lnTo>
                <a:lnTo>
                  <a:pt x="108775" y="29915"/>
                </a:lnTo>
                <a:lnTo>
                  <a:pt x="108552" y="29747"/>
                </a:lnTo>
                <a:lnTo>
                  <a:pt x="108272" y="29691"/>
                </a:lnTo>
                <a:lnTo>
                  <a:pt x="107993" y="29747"/>
                </a:lnTo>
                <a:lnTo>
                  <a:pt x="107770" y="29915"/>
                </a:lnTo>
                <a:lnTo>
                  <a:pt x="91473" y="12781"/>
                </a:lnTo>
                <a:lnTo>
                  <a:pt x="91529" y="12502"/>
                </a:lnTo>
                <a:lnTo>
                  <a:pt x="91473" y="12223"/>
                </a:lnTo>
                <a:lnTo>
                  <a:pt x="91306" y="12055"/>
                </a:lnTo>
                <a:lnTo>
                  <a:pt x="91139" y="11888"/>
                </a:lnTo>
                <a:lnTo>
                  <a:pt x="90860" y="11832"/>
                </a:lnTo>
                <a:lnTo>
                  <a:pt x="90581" y="11888"/>
                </a:lnTo>
                <a:lnTo>
                  <a:pt x="90413" y="12055"/>
                </a:lnTo>
                <a:lnTo>
                  <a:pt x="90246" y="12223"/>
                </a:lnTo>
                <a:lnTo>
                  <a:pt x="90190" y="12502"/>
                </a:lnTo>
                <a:lnTo>
                  <a:pt x="74172" y="17636"/>
                </a:lnTo>
                <a:lnTo>
                  <a:pt x="73949" y="17469"/>
                </a:lnTo>
                <a:lnTo>
                  <a:pt x="73837" y="17413"/>
                </a:lnTo>
                <a:lnTo>
                  <a:pt x="73670" y="17413"/>
                </a:lnTo>
                <a:lnTo>
                  <a:pt x="73391" y="17469"/>
                </a:lnTo>
                <a:lnTo>
                  <a:pt x="73223" y="17636"/>
                </a:lnTo>
                <a:lnTo>
                  <a:pt x="73056" y="17804"/>
                </a:lnTo>
                <a:lnTo>
                  <a:pt x="73000" y="18083"/>
                </a:lnTo>
                <a:lnTo>
                  <a:pt x="73056" y="18362"/>
                </a:lnTo>
                <a:lnTo>
                  <a:pt x="56759" y="36389"/>
                </a:lnTo>
                <a:lnTo>
                  <a:pt x="56536" y="36221"/>
                </a:lnTo>
                <a:lnTo>
                  <a:pt x="56257" y="36165"/>
                </a:lnTo>
                <a:lnTo>
                  <a:pt x="55978" y="36221"/>
                </a:lnTo>
                <a:lnTo>
                  <a:pt x="55811" y="36389"/>
                </a:lnTo>
                <a:lnTo>
                  <a:pt x="55643" y="36556"/>
                </a:lnTo>
                <a:lnTo>
                  <a:pt x="55587" y="36835"/>
                </a:lnTo>
                <a:lnTo>
                  <a:pt x="55587" y="36947"/>
                </a:lnTo>
                <a:lnTo>
                  <a:pt x="39737" y="39626"/>
                </a:lnTo>
                <a:lnTo>
                  <a:pt x="39737" y="39737"/>
                </a:lnTo>
                <a:lnTo>
                  <a:pt x="39681" y="39458"/>
                </a:lnTo>
                <a:lnTo>
                  <a:pt x="39514" y="39291"/>
                </a:lnTo>
                <a:lnTo>
                  <a:pt x="39346" y="39123"/>
                </a:lnTo>
                <a:lnTo>
                  <a:pt x="39067" y="39068"/>
                </a:lnTo>
                <a:lnTo>
                  <a:pt x="38844" y="39123"/>
                </a:lnTo>
                <a:lnTo>
                  <a:pt x="38621" y="39235"/>
                </a:lnTo>
                <a:lnTo>
                  <a:pt x="22045" y="18864"/>
                </a:lnTo>
                <a:lnTo>
                  <a:pt x="22157" y="18641"/>
                </a:lnTo>
                <a:lnTo>
                  <a:pt x="22213" y="18418"/>
                </a:lnTo>
                <a:lnTo>
                  <a:pt x="22157" y="18139"/>
                </a:lnTo>
                <a:lnTo>
                  <a:pt x="21989" y="17971"/>
                </a:lnTo>
                <a:lnTo>
                  <a:pt x="21822" y="17804"/>
                </a:lnTo>
                <a:lnTo>
                  <a:pt x="21543" y="17748"/>
                </a:lnTo>
                <a:lnTo>
                  <a:pt x="21264" y="17804"/>
                </a:lnTo>
                <a:lnTo>
                  <a:pt x="21096" y="17971"/>
                </a:lnTo>
                <a:lnTo>
                  <a:pt x="20929" y="18139"/>
                </a:lnTo>
                <a:lnTo>
                  <a:pt x="20873" y="18418"/>
                </a:lnTo>
                <a:lnTo>
                  <a:pt x="20929" y="18641"/>
                </a:lnTo>
                <a:lnTo>
                  <a:pt x="4967" y="26789"/>
                </a:lnTo>
                <a:lnTo>
                  <a:pt x="4744" y="26622"/>
                </a:lnTo>
                <a:lnTo>
                  <a:pt x="4465" y="26566"/>
                </a:lnTo>
                <a:lnTo>
                  <a:pt x="4242" y="26622"/>
                </a:lnTo>
                <a:lnTo>
                  <a:pt x="4018" y="26734"/>
                </a:lnTo>
                <a:lnTo>
                  <a:pt x="0" y="24948"/>
                </a:lnTo>
                <a:lnTo>
                  <a:pt x="0" y="25171"/>
                </a:lnTo>
                <a:lnTo>
                  <a:pt x="3851" y="26901"/>
                </a:lnTo>
                <a:lnTo>
                  <a:pt x="3795" y="27068"/>
                </a:lnTo>
                <a:lnTo>
                  <a:pt x="3795" y="27236"/>
                </a:lnTo>
                <a:lnTo>
                  <a:pt x="3851" y="27515"/>
                </a:lnTo>
                <a:lnTo>
                  <a:pt x="4018" y="27682"/>
                </a:lnTo>
                <a:lnTo>
                  <a:pt x="4186" y="27850"/>
                </a:lnTo>
                <a:lnTo>
                  <a:pt x="4465" y="27906"/>
                </a:lnTo>
                <a:lnTo>
                  <a:pt x="4744" y="27850"/>
                </a:lnTo>
                <a:lnTo>
                  <a:pt x="4911" y="27682"/>
                </a:lnTo>
                <a:lnTo>
                  <a:pt x="5079" y="27515"/>
                </a:lnTo>
                <a:lnTo>
                  <a:pt x="5135" y="27236"/>
                </a:lnTo>
                <a:lnTo>
                  <a:pt x="5079" y="27013"/>
                </a:lnTo>
                <a:lnTo>
                  <a:pt x="20985" y="18808"/>
                </a:lnTo>
                <a:lnTo>
                  <a:pt x="21096" y="18920"/>
                </a:lnTo>
                <a:lnTo>
                  <a:pt x="21264" y="19032"/>
                </a:lnTo>
                <a:lnTo>
                  <a:pt x="21375" y="19088"/>
                </a:lnTo>
                <a:lnTo>
                  <a:pt x="21710" y="19088"/>
                </a:lnTo>
                <a:lnTo>
                  <a:pt x="21878" y="18976"/>
                </a:lnTo>
                <a:lnTo>
                  <a:pt x="38453" y="39458"/>
                </a:lnTo>
                <a:lnTo>
                  <a:pt x="38398" y="39570"/>
                </a:lnTo>
                <a:lnTo>
                  <a:pt x="38398" y="39737"/>
                </a:lnTo>
                <a:lnTo>
                  <a:pt x="38453" y="40016"/>
                </a:lnTo>
                <a:lnTo>
                  <a:pt x="38621" y="40184"/>
                </a:lnTo>
                <a:lnTo>
                  <a:pt x="38788" y="40351"/>
                </a:lnTo>
                <a:lnTo>
                  <a:pt x="39067" y="40407"/>
                </a:lnTo>
                <a:lnTo>
                  <a:pt x="39291" y="40351"/>
                </a:lnTo>
                <a:lnTo>
                  <a:pt x="39514" y="40240"/>
                </a:lnTo>
                <a:lnTo>
                  <a:pt x="39625" y="40072"/>
                </a:lnTo>
                <a:lnTo>
                  <a:pt x="39737" y="39849"/>
                </a:lnTo>
                <a:lnTo>
                  <a:pt x="55699" y="37170"/>
                </a:lnTo>
                <a:lnTo>
                  <a:pt x="55811" y="37282"/>
                </a:lnTo>
                <a:lnTo>
                  <a:pt x="55922" y="37393"/>
                </a:lnTo>
                <a:lnTo>
                  <a:pt x="56090" y="37505"/>
                </a:lnTo>
                <a:lnTo>
                  <a:pt x="56257" y="37505"/>
                </a:lnTo>
                <a:lnTo>
                  <a:pt x="56536" y="37449"/>
                </a:lnTo>
                <a:lnTo>
                  <a:pt x="56704" y="37282"/>
                </a:lnTo>
                <a:lnTo>
                  <a:pt x="56871" y="37114"/>
                </a:lnTo>
                <a:lnTo>
                  <a:pt x="56927" y="36835"/>
                </a:lnTo>
                <a:lnTo>
                  <a:pt x="56871" y="36556"/>
                </a:lnTo>
                <a:lnTo>
                  <a:pt x="73168" y="18529"/>
                </a:lnTo>
                <a:lnTo>
                  <a:pt x="73391" y="18697"/>
                </a:lnTo>
                <a:lnTo>
                  <a:pt x="73670" y="18753"/>
                </a:lnTo>
                <a:lnTo>
                  <a:pt x="73949" y="18697"/>
                </a:lnTo>
                <a:lnTo>
                  <a:pt x="74116" y="18529"/>
                </a:lnTo>
                <a:lnTo>
                  <a:pt x="74284" y="18362"/>
                </a:lnTo>
                <a:lnTo>
                  <a:pt x="74340" y="18083"/>
                </a:lnTo>
                <a:lnTo>
                  <a:pt x="74284" y="17860"/>
                </a:lnTo>
                <a:lnTo>
                  <a:pt x="90246" y="12725"/>
                </a:lnTo>
                <a:lnTo>
                  <a:pt x="90357" y="12893"/>
                </a:lnTo>
                <a:lnTo>
                  <a:pt x="90469" y="13060"/>
                </a:lnTo>
                <a:lnTo>
                  <a:pt x="90636" y="13116"/>
                </a:lnTo>
                <a:lnTo>
                  <a:pt x="90860" y="13172"/>
                </a:lnTo>
                <a:lnTo>
                  <a:pt x="91139" y="13116"/>
                </a:lnTo>
                <a:lnTo>
                  <a:pt x="91362" y="12948"/>
                </a:lnTo>
                <a:lnTo>
                  <a:pt x="107659" y="30082"/>
                </a:lnTo>
                <a:lnTo>
                  <a:pt x="107603" y="30361"/>
                </a:lnTo>
                <a:lnTo>
                  <a:pt x="107659" y="30640"/>
                </a:lnTo>
                <a:lnTo>
                  <a:pt x="107826" y="30808"/>
                </a:lnTo>
                <a:lnTo>
                  <a:pt x="107993" y="30975"/>
                </a:lnTo>
                <a:lnTo>
                  <a:pt x="108272" y="31031"/>
                </a:lnTo>
                <a:lnTo>
                  <a:pt x="108552" y="30975"/>
                </a:lnTo>
                <a:lnTo>
                  <a:pt x="108719" y="30808"/>
                </a:lnTo>
                <a:lnTo>
                  <a:pt x="108886" y="30640"/>
                </a:lnTo>
                <a:lnTo>
                  <a:pt x="108942" y="30361"/>
                </a:lnTo>
                <a:lnTo>
                  <a:pt x="108886" y="30082"/>
                </a:lnTo>
                <a:lnTo>
                  <a:pt x="125127" y="18195"/>
                </a:lnTo>
                <a:lnTo>
                  <a:pt x="125239" y="18362"/>
                </a:lnTo>
                <a:lnTo>
                  <a:pt x="125350" y="18418"/>
                </a:lnTo>
                <a:lnTo>
                  <a:pt x="125518" y="18529"/>
                </a:lnTo>
                <a:lnTo>
                  <a:pt x="125685" y="18529"/>
                </a:lnTo>
                <a:lnTo>
                  <a:pt x="125964" y="18474"/>
                </a:lnTo>
                <a:lnTo>
                  <a:pt x="126132" y="18306"/>
                </a:lnTo>
                <a:lnTo>
                  <a:pt x="126299" y="18139"/>
                </a:lnTo>
                <a:lnTo>
                  <a:pt x="126355" y="17860"/>
                </a:lnTo>
                <a:lnTo>
                  <a:pt x="126355" y="17804"/>
                </a:lnTo>
                <a:lnTo>
                  <a:pt x="142205" y="16130"/>
                </a:lnTo>
                <a:lnTo>
                  <a:pt x="142261" y="16409"/>
                </a:lnTo>
                <a:lnTo>
                  <a:pt x="142429" y="16576"/>
                </a:lnTo>
                <a:lnTo>
                  <a:pt x="142652" y="16688"/>
                </a:lnTo>
                <a:lnTo>
                  <a:pt x="142875" y="16743"/>
                </a:lnTo>
                <a:lnTo>
                  <a:pt x="143154" y="16688"/>
                </a:lnTo>
                <a:lnTo>
                  <a:pt x="143321" y="16520"/>
                </a:lnTo>
                <a:lnTo>
                  <a:pt x="143489" y="16353"/>
                </a:lnTo>
                <a:lnTo>
                  <a:pt x="143545" y="16074"/>
                </a:lnTo>
                <a:lnTo>
                  <a:pt x="143489" y="15906"/>
                </a:lnTo>
                <a:lnTo>
                  <a:pt x="143433" y="15683"/>
                </a:lnTo>
                <a:lnTo>
                  <a:pt x="159786" y="1061"/>
                </a:lnTo>
                <a:lnTo>
                  <a:pt x="160009" y="1284"/>
                </a:lnTo>
                <a:lnTo>
                  <a:pt x="160120" y="1340"/>
                </a:lnTo>
                <a:lnTo>
                  <a:pt x="160288" y="1340"/>
                </a:lnTo>
                <a:lnTo>
                  <a:pt x="160511" y="1284"/>
                </a:lnTo>
                <a:lnTo>
                  <a:pt x="160679" y="1228"/>
                </a:lnTo>
                <a:lnTo>
                  <a:pt x="160790" y="1117"/>
                </a:lnTo>
                <a:lnTo>
                  <a:pt x="160902" y="949"/>
                </a:lnTo>
                <a:lnTo>
                  <a:pt x="177031" y="6530"/>
                </a:lnTo>
                <a:lnTo>
                  <a:pt x="177031" y="6698"/>
                </a:lnTo>
                <a:lnTo>
                  <a:pt x="177087" y="6977"/>
                </a:lnTo>
                <a:lnTo>
                  <a:pt x="177254" y="7144"/>
                </a:lnTo>
                <a:lnTo>
                  <a:pt x="177422" y="7312"/>
                </a:lnTo>
                <a:lnTo>
                  <a:pt x="177701" y="7367"/>
                </a:lnTo>
                <a:lnTo>
                  <a:pt x="177868" y="7367"/>
                </a:lnTo>
                <a:lnTo>
                  <a:pt x="178036" y="7256"/>
                </a:lnTo>
                <a:lnTo>
                  <a:pt x="194388" y="25450"/>
                </a:lnTo>
                <a:lnTo>
                  <a:pt x="194277" y="25673"/>
                </a:lnTo>
                <a:lnTo>
                  <a:pt x="194221" y="25896"/>
                </a:lnTo>
                <a:lnTo>
                  <a:pt x="194277" y="26175"/>
                </a:lnTo>
                <a:lnTo>
                  <a:pt x="194444" y="26343"/>
                </a:lnTo>
                <a:lnTo>
                  <a:pt x="194611" y="26510"/>
                </a:lnTo>
                <a:lnTo>
                  <a:pt x="194890" y="26566"/>
                </a:lnTo>
                <a:lnTo>
                  <a:pt x="195058" y="26566"/>
                </a:lnTo>
                <a:lnTo>
                  <a:pt x="195169" y="26510"/>
                </a:lnTo>
                <a:lnTo>
                  <a:pt x="195337" y="26399"/>
                </a:lnTo>
                <a:lnTo>
                  <a:pt x="195449" y="26287"/>
                </a:lnTo>
                <a:lnTo>
                  <a:pt x="211410" y="32538"/>
                </a:lnTo>
                <a:lnTo>
                  <a:pt x="211410" y="32594"/>
                </a:lnTo>
                <a:lnTo>
                  <a:pt x="211466" y="32873"/>
                </a:lnTo>
                <a:lnTo>
                  <a:pt x="211634" y="33040"/>
                </a:lnTo>
                <a:lnTo>
                  <a:pt x="211801" y="33208"/>
                </a:lnTo>
                <a:lnTo>
                  <a:pt x="212080" y="33263"/>
                </a:lnTo>
                <a:lnTo>
                  <a:pt x="212359" y="33208"/>
                </a:lnTo>
                <a:lnTo>
                  <a:pt x="212527" y="33040"/>
                </a:lnTo>
                <a:lnTo>
                  <a:pt x="212694" y="32873"/>
                </a:lnTo>
                <a:lnTo>
                  <a:pt x="212750" y="32594"/>
                </a:lnTo>
                <a:lnTo>
                  <a:pt x="212750" y="32538"/>
                </a:lnTo>
                <a:lnTo>
                  <a:pt x="229214" y="22994"/>
                </a:lnTo>
                <a:lnTo>
                  <a:pt x="229437" y="23162"/>
                </a:lnTo>
                <a:lnTo>
                  <a:pt x="229716" y="23217"/>
                </a:lnTo>
                <a:lnTo>
                  <a:pt x="229995" y="23162"/>
                </a:lnTo>
                <a:lnTo>
                  <a:pt x="230163" y="22994"/>
                </a:lnTo>
                <a:lnTo>
                  <a:pt x="230330" y="22827"/>
                </a:lnTo>
                <a:lnTo>
                  <a:pt x="230386" y="22548"/>
                </a:lnTo>
                <a:lnTo>
                  <a:pt x="230386" y="22492"/>
                </a:lnTo>
                <a:lnTo>
                  <a:pt x="246180" y="16297"/>
                </a:lnTo>
                <a:lnTo>
                  <a:pt x="246404" y="16464"/>
                </a:lnTo>
                <a:lnTo>
                  <a:pt x="246683" y="16520"/>
                </a:lnTo>
                <a:lnTo>
                  <a:pt x="246962" y="16464"/>
                </a:lnTo>
                <a:lnTo>
                  <a:pt x="247129" y="16297"/>
                </a:lnTo>
                <a:lnTo>
                  <a:pt x="247297" y="16130"/>
                </a:lnTo>
                <a:lnTo>
                  <a:pt x="247352" y="15851"/>
                </a:lnTo>
                <a:lnTo>
                  <a:pt x="247297" y="15683"/>
                </a:lnTo>
                <a:lnTo>
                  <a:pt x="263761" y="1507"/>
                </a:lnTo>
                <a:lnTo>
                  <a:pt x="263872" y="1619"/>
                </a:lnTo>
                <a:lnTo>
                  <a:pt x="264040" y="1730"/>
                </a:lnTo>
                <a:lnTo>
                  <a:pt x="264151" y="1786"/>
                </a:lnTo>
                <a:lnTo>
                  <a:pt x="264319" y="1786"/>
                </a:lnTo>
                <a:lnTo>
                  <a:pt x="264542" y="1730"/>
                </a:lnTo>
                <a:lnTo>
                  <a:pt x="264765" y="1619"/>
                </a:lnTo>
                <a:lnTo>
                  <a:pt x="264877" y="1451"/>
                </a:lnTo>
                <a:lnTo>
                  <a:pt x="264988" y="1228"/>
                </a:lnTo>
                <a:lnTo>
                  <a:pt x="280839" y="3237"/>
                </a:lnTo>
                <a:lnTo>
                  <a:pt x="280839" y="3349"/>
                </a:lnTo>
                <a:lnTo>
                  <a:pt x="280894" y="3628"/>
                </a:lnTo>
                <a:lnTo>
                  <a:pt x="281062" y="3795"/>
                </a:lnTo>
                <a:lnTo>
                  <a:pt x="281229" y="3963"/>
                </a:lnTo>
                <a:lnTo>
                  <a:pt x="281508" y="4019"/>
                </a:lnTo>
                <a:lnTo>
                  <a:pt x="281787" y="3963"/>
                </a:lnTo>
                <a:lnTo>
                  <a:pt x="281955" y="3795"/>
                </a:lnTo>
                <a:lnTo>
                  <a:pt x="282122" y="3628"/>
                </a:lnTo>
                <a:lnTo>
                  <a:pt x="282178" y="3349"/>
                </a:lnTo>
                <a:lnTo>
                  <a:pt x="285750" y="3349"/>
                </a:lnTo>
                <a:lnTo>
                  <a:pt x="285750" y="3126"/>
                </a:lnTo>
                <a:lnTo>
                  <a:pt x="282122" y="3126"/>
                </a:lnTo>
                <a:lnTo>
                  <a:pt x="282067" y="2958"/>
                </a:lnTo>
                <a:lnTo>
                  <a:pt x="281899" y="2791"/>
                </a:lnTo>
                <a:lnTo>
                  <a:pt x="281732" y="2735"/>
                </a:lnTo>
                <a:lnTo>
                  <a:pt x="281508" y="2679"/>
                </a:lnTo>
                <a:lnTo>
                  <a:pt x="281341" y="2679"/>
                </a:lnTo>
                <a:lnTo>
                  <a:pt x="281174" y="2791"/>
                </a:lnTo>
                <a:lnTo>
                  <a:pt x="281006" y="2902"/>
                </a:lnTo>
                <a:lnTo>
                  <a:pt x="280894" y="3014"/>
                </a:lnTo>
                <a:lnTo>
                  <a:pt x="264988" y="1005"/>
                </a:lnTo>
                <a:lnTo>
                  <a:pt x="264877" y="782"/>
                </a:lnTo>
                <a:lnTo>
                  <a:pt x="264765" y="614"/>
                </a:lnTo>
                <a:lnTo>
                  <a:pt x="264542" y="503"/>
                </a:lnTo>
                <a:lnTo>
                  <a:pt x="264319" y="447"/>
                </a:lnTo>
                <a:lnTo>
                  <a:pt x="264040" y="503"/>
                </a:lnTo>
                <a:lnTo>
                  <a:pt x="263872" y="670"/>
                </a:lnTo>
                <a:lnTo>
                  <a:pt x="263705" y="838"/>
                </a:lnTo>
                <a:lnTo>
                  <a:pt x="263649" y="1117"/>
                </a:lnTo>
                <a:lnTo>
                  <a:pt x="263705" y="1284"/>
                </a:lnTo>
                <a:lnTo>
                  <a:pt x="247241" y="15460"/>
                </a:lnTo>
                <a:lnTo>
                  <a:pt x="247129" y="15348"/>
                </a:lnTo>
                <a:lnTo>
                  <a:pt x="246962" y="15237"/>
                </a:lnTo>
                <a:lnTo>
                  <a:pt x="246850" y="15181"/>
                </a:lnTo>
                <a:lnTo>
                  <a:pt x="246683" y="15181"/>
                </a:lnTo>
                <a:lnTo>
                  <a:pt x="246404" y="15237"/>
                </a:lnTo>
                <a:lnTo>
                  <a:pt x="246236" y="15404"/>
                </a:lnTo>
                <a:lnTo>
                  <a:pt x="246069" y="15571"/>
                </a:lnTo>
                <a:lnTo>
                  <a:pt x="246013" y="15851"/>
                </a:lnTo>
                <a:lnTo>
                  <a:pt x="246069" y="16130"/>
                </a:lnTo>
                <a:lnTo>
                  <a:pt x="230330" y="22269"/>
                </a:lnTo>
                <a:lnTo>
                  <a:pt x="230219" y="22101"/>
                </a:lnTo>
                <a:lnTo>
                  <a:pt x="230051" y="21990"/>
                </a:lnTo>
                <a:lnTo>
                  <a:pt x="229884" y="21934"/>
                </a:lnTo>
                <a:lnTo>
                  <a:pt x="229716" y="21878"/>
                </a:lnTo>
                <a:lnTo>
                  <a:pt x="229437" y="21934"/>
                </a:lnTo>
                <a:lnTo>
                  <a:pt x="229270" y="22101"/>
                </a:lnTo>
                <a:lnTo>
                  <a:pt x="229102" y="22269"/>
                </a:lnTo>
                <a:lnTo>
                  <a:pt x="229046" y="22548"/>
                </a:lnTo>
                <a:lnTo>
                  <a:pt x="229102" y="22827"/>
                </a:lnTo>
                <a:lnTo>
                  <a:pt x="212694" y="32315"/>
                </a:lnTo>
                <a:lnTo>
                  <a:pt x="212582" y="32147"/>
                </a:lnTo>
                <a:lnTo>
                  <a:pt x="212415" y="32036"/>
                </a:lnTo>
                <a:lnTo>
                  <a:pt x="212248" y="31924"/>
                </a:lnTo>
                <a:lnTo>
                  <a:pt x="212080" y="31924"/>
                </a:lnTo>
                <a:lnTo>
                  <a:pt x="211913" y="31980"/>
                </a:lnTo>
                <a:lnTo>
                  <a:pt x="211745" y="32036"/>
                </a:lnTo>
                <a:lnTo>
                  <a:pt x="211578" y="32147"/>
                </a:lnTo>
                <a:lnTo>
                  <a:pt x="211466" y="32315"/>
                </a:lnTo>
                <a:lnTo>
                  <a:pt x="195504" y="26120"/>
                </a:lnTo>
                <a:lnTo>
                  <a:pt x="195560" y="25896"/>
                </a:lnTo>
                <a:lnTo>
                  <a:pt x="195504" y="25617"/>
                </a:lnTo>
                <a:lnTo>
                  <a:pt x="195337" y="25450"/>
                </a:lnTo>
                <a:lnTo>
                  <a:pt x="195169" y="25282"/>
                </a:lnTo>
                <a:lnTo>
                  <a:pt x="194890" y="25227"/>
                </a:lnTo>
                <a:lnTo>
                  <a:pt x="194723" y="25227"/>
                </a:lnTo>
                <a:lnTo>
                  <a:pt x="194556" y="25338"/>
                </a:lnTo>
                <a:lnTo>
                  <a:pt x="178203" y="7144"/>
                </a:lnTo>
                <a:lnTo>
                  <a:pt x="178315" y="6921"/>
                </a:lnTo>
                <a:lnTo>
                  <a:pt x="178371" y="6698"/>
                </a:lnTo>
                <a:lnTo>
                  <a:pt x="178315" y="6419"/>
                </a:lnTo>
                <a:lnTo>
                  <a:pt x="178147" y="6251"/>
                </a:lnTo>
                <a:lnTo>
                  <a:pt x="177980" y="6084"/>
                </a:lnTo>
                <a:lnTo>
                  <a:pt x="177701" y="6028"/>
                </a:lnTo>
                <a:lnTo>
                  <a:pt x="177533" y="6028"/>
                </a:lnTo>
                <a:lnTo>
                  <a:pt x="177366" y="6084"/>
                </a:lnTo>
                <a:lnTo>
                  <a:pt x="177254" y="6195"/>
                </a:lnTo>
                <a:lnTo>
                  <a:pt x="177143" y="6307"/>
                </a:lnTo>
                <a:lnTo>
                  <a:pt x="160958" y="726"/>
                </a:lnTo>
                <a:lnTo>
                  <a:pt x="160958" y="670"/>
                </a:lnTo>
                <a:lnTo>
                  <a:pt x="160902" y="391"/>
                </a:lnTo>
                <a:lnTo>
                  <a:pt x="160734" y="224"/>
                </a:lnTo>
                <a:lnTo>
                  <a:pt x="160567" y="56"/>
                </a:lnTo>
                <a:lnTo>
                  <a:pt x="160288" y="0"/>
                </a:lnTo>
                <a:close/>
              </a:path>
            </a:pathLst>
          </a:custGeom>
          <a:solidFill>
            <a:srgbClr val="FFFFFF">
              <a:alpha val="35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5"/>
          <p:cNvSpPr/>
          <p:nvPr/>
        </p:nvSpPr>
        <p:spPr>
          <a:xfrm>
            <a:off x="-25" y="0"/>
            <a:ext cx="9144000" cy="1088700"/>
          </a:xfrm>
          <a:prstGeom prst="rect">
            <a:avLst/>
          </a:prstGeom>
          <a:solidFill>
            <a:srgbClr val="00041C">
              <a:alpha val="18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5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26" name="Google Shape;226;p5"/>
          <p:cNvGrpSpPr/>
          <p:nvPr/>
        </p:nvGrpSpPr>
        <p:grpSpPr>
          <a:xfrm>
            <a:off x="28550" y="3850565"/>
            <a:ext cx="9094048" cy="1293104"/>
            <a:chOff x="28544" y="3514688"/>
            <a:chExt cx="9094048" cy="1628800"/>
          </a:xfrm>
        </p:grpSpPr>
        <p:sp>
          <p:nvSpPr>
            <p:cNvPr id="227" name="Google Shape;227;p5"/>
            <p:cNvSpPr/>
            <p:nvPr/>
          </p:nvSpPr>
          <p:spPr>
            <a:xfrm>
              <a:off x="300032" y="4491616"/>
              <a:ext cx="228608" cy="651872"/>
            </a:xfrm>
            <a:custGeom>
              <a:avLst/>
              <a:gdLst/>
              <a:ahLst/>
              <a:cxnLst/>
              <a:rect l="l" t="t" r="r" b="b"/>
              <a:pathLst>
                <a:path w="7144" h="20371" extrusionOk="0">
                  <a:moveTo>
                    <a:pt x="0" y="0"/>
                  </a:moveTo>
                  <a:lnTo>
                    <a:pt x="0" y="20371"/>
                  </a:lnTo>
                  <a:lnTo>
                    <a:pt x="7144" y="20371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5"/>
            <p:cNvSpPr/>
            <p:nvPr/>
          </p:nvSpPr>
          <p:spPr>
            <a:xfrm>
              <a:off x="28544" y="4220160"/>
              <a:ext cx="228640" cy="923328"/>
            </a:xfrm>
            <a:custGeom>
              <a:avLst/>
              <a:gdLst/>
              <a:ahLst/>
              <a:cxnLst/>
              <a:rect l="l" t="t" r="r" b="b"/>
              <a:pathLst>
                <a:path w="7145" h="28854" extrusionOk="0">
                  <a:moveTo>
                    <a:pt x="1" y="0"/>
                  </a:moveTo>
                  <a:lnTo>
                    <a:pt x="1" y="28854"/>
                  </a:lnTo>
                  <a:lnTo>
                    <a:pt x="7145" y="28854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5"/>
            <p:cNvSpPr/>
            <p:nvPr/>
          </p:nvSpPr>
          <p:spPr>
            <a:xfrm>
              <a:off x="576832" y="3939744"/>
              <a:ext cx="230432" cy="1203744"/>
            </a:xfrm>
            <a:custGeom>
              <a:avLst/>
              <a:gdLst/>
              <a:ahLst/>
              <a:cxnLst/>
              <a:rect l="l" t="t" r="r" b="b"/>
              <a:pathLst>
                <a:path w="7201" h="37617" extrusionOk="0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5"/>
            <p:cNvSpPr/>
            <p:nvPr/>
          </p:nvSpPr>
          <p:spPr>
            <a:xfrm>
              <a:off x="853664" y="4120128"/>
              <a:ext cx="230400" cy="1023360"/>
            </a:xfrm>
            <a:custGeom>
              <a:avLst/>
              <a:gdLst/>
              <a:ahLst/>
              <a:cxnLst/>
              <a:rect l="l" t="t" r="r" b="b"/>
              <a:pathLst>
                <a:path w="7200" h="31980" extrusionOk="0">
                  <a:moveTo>
                    <a:pt x="0" y="1"/>
                  </a:moveTo>
                  <a:lnTo>
                    <a:pt x="0" y="31980"/>
                  </a:lnTo>
                  <a:lnTo>
                    <a:pt x="7200" y="3198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5"/>
            <p:cNvSpPr/>
            <p:nvPr/>
          </p:nvSpPr>
          <p:spPr>
            <a:xfrm>
              <a:off x="1130496" y="4627328"/>
              <a:ext cx="230400" cy="516160"/>
            </a:xfrm>
            <a:custGeom>
              <a:avLst/>
              <a:gdLst/>
              <a:ahLst/>
              <a:cxnLst/>
              <a:rect l="l" t="t" r="r" b="b"/>
              <a:pathLst>
                <a:path w="7200" h="16130" extrusionOk="0">
                  <a:moveTo>
                    <a:pt x="0" y="1"/>
                  </a:moveTo>
                  <a:lnTo>
                    <a:pt x="0" y="16130"/>
                  </a:lnTo>
                  <a:lnTo>
                    <a:pt x="7200" y="1613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5"/>
            <p:cNvSpPr/>
            <p:nvPr/>
          </p:nvSpPr>
          <p:spPr>
            <a:xfrm>
              <a:off x="1409088" y="3821888"/>
              <a:ext cx="228640" cy="1321600"/>
            </a:xfrm>
            <a:custGeom>
              <a:avLst/>
              <a:gdLst/>
              <a:ahLst/>
              <a:cxnLst/>
              <a:rect l="l" t="t" r="r" b="b"/>
              <a:pathLst>
                <a:path w="7145" h="41300" extrusionOk="0">
                  <a:moveTo>
                    <a:pt x="1" y="0"/>
                  </a:moveTo>
                  <a:lnTo>
                    <a:pt x="1" y="41300"/>
                  </a:lnTo>
                  <a:lnTo>
                    <a:pt x="7144" y="41300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5"/>
            <p:cNvSpPr/>
            <p:nvPr/>
          </p:nvSpPr>
          <p:spPr>
            <a:xfrm>
              <a:off x="1685920" y="4175488"/>
              <a:ext cx="230400" cy="968000"/>
            </a:xfrm>
            <a:custGeom>
              <a:avLst/>
              <a:gdLst/>
              <a:ahLst/>
              <a:cxnLst/>
              <a:rect l="l" t="t" r="r" b="b"/>
              <a:pathLst>
                <a:path w="7200" h="30250" extrusionOk="0">
                  <a:moveTo>
                    <a:pt x="0" y="1"/>
                  </a:moveTo>
                  <a:lnTo>
                    <a:pt x="0" y="30250"/>
                  </a:lnTo>
                  <a:lnTo>
                    <a:pt x="7200" y="3025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5"/>
            <p:cNvSpPr/>
            <p:nvPr/>
          </p:nvSpPr>
          <p:spPr>
            <a:xfrm>
              <a:off x="1962720" y="3939744"/>
              <a:ext cx="230432" cy="1203744"/>
            </a:xfrm>
            <a:custGeom>
              <a:avLst/>
              <a:gdLst/>
              <a:ahLst/>
              <a:cxnLst/>
              <a:rect l="l" t="t" r="r" b="b"/>
              <a:pathLst>
                <a:path w="7201" h="37617" extrusionOk="0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5"/>
            <p:cNvSpPr/>
            <p:nvPr/>
          </p:nvSpPr>
          <p:spPr>
            <a:xfrm>
              <a:off x="2239552" y="4355872"/>
              <a:ext cx="230400" cy="787616"/>
            </a:xfrm>
            <a:custGeom>
              <a:avLst/>
              <a:gdLst/>
              <a:ahLst/>
              <a:cxnLst/>
              <a:rect l="l" t="t" r="r" b="b"/>
              <a:pathLst>
                <a:path w="7200" h="24613" extrusionOk="0">
                  <a:moveTo>
                    <a:pt x="0" y="1"/>
                  </a:moveTo>
                  <a:lnTo>
                    <a:pt x="0" y="24613"/>
                  </a:lnTo>
                  <a:lnTo>
                    <a:pt x="7200" y="24613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5"/>
            <p:cNvSpPr/>
            <p:nvPr/>
          </p:nvSpPr>
          <p:spPr>
            <a:xfrm>
              <a:off x="2516384" y="3821888"/>
              <a:ext cx="230400" cy="1321600"/>
            </a:xfrm>
            <a:custGeom>
              <a:avLst/>
              <a:gdLst/>
              <a:ahLst/>
              <a:cxnLst/>
              <a:rect l="l" t="t" r="r" b="b"/>
              <a:pathLst>
                <a:path w="7200" h="41300" extrusionOk="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5"/>
            <p:cNvSpPr/>
            <p:nvPr/>
          </p:nvSpPr>
          <p:spPr>
            <a:xfrm>
              <a:off x="2794976" y="4175488"/>
              <a:ext cx="228640" cy="968000"/>
            </a:xfrm>
            <a:custGeom>
              <a:avLst/>
              <a:gdLst/>
              <a:ahLst/>
              <a:cxnLst/>
              <a:rect l="l" t="t" r="r" b="b"/>
              <a:pathLst>
                <a:path w="7145" h="30250" extrusionOk="0">
                  <a:moveTo>
                    <a:pt x="1" y="1"/>
                  </a:moveTo>
                  <a:lnTo>
                    <a:pt x="1" y="30250"/>
                  </a:lnTo>
                  <a:lnTo>
                    <a:pt x="7144" y="3025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5"/>
            <p:cNvSpPr/>
            <p:nvPr/>
          </p:nvSpPr>
          <p:spPr>
            <a:xfrm>
              <a:off x="3071808" y="3659360"/>
              <a:ext cx="230400" cy="1484128"/>
            </a:xfrm>
            <a:custGeom>
              <a:avLst/>
              <a:gdLst/>
              <a:ahLst/>
              <a:cxnLst/>
              <a:rect l="l" t="t" r="r" b="b"/>
              <a:pathLst>
                <a:path w="7200" h="46379" extrusionOk="0">
                  <a:moveTo>
                    <a:pt x="0" y="1"/>
                  </a:moveTo>
                  <a:lnTo>
                    <a:pt x="0" y="46379"/>
                  </a:lnTo>
                  <a:lnTo>
                    <a:pt x="7200" y="46379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5"/>
            <p:cNvSpPr/>
            <p:nvPr/>
          </p:nvSpPr>
          <p:spPr>
            <a:xfrm>
              <a:off x="3348608" y="3821888"/>
              <a:ext cx="230432" cy="1321600"/>
            </a:xfrm>
            <a:custGeom>
              <a:avLst/>
              <a:gdLst/>
              <a:ahLst/>
              <a:cxnLst/>
              <a:rect l="l" t="t" r="r" b="b"/>
              <a:pathLst>
                <a:path w="7201" h="41300" extrusionOk="0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5"/>
            <p:cNvSpPr/>
            <p:nvPr/>
          </p:nvSpPr>
          <p:spPr>
            <a:xfrm>
              <a:off x="3625440" y="4220160"/>
              <a:ext cx="230400" cy="923328"/>
            </a:xfrm>
            <a:custGeom>
              <a:avLst/>
              <a:gdLst/>
              <a:ahLst/>
              <a:cxnLst/>
              <a:rect l="l" t="t" r="r" b="b"/>
              <a:pathLst>
                <a:path w="7200" h="28854" extrusionOk="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5"/>
            <p:cNvSpPr/>
            <p:nvPr/>
          </p:nvSpPr>
          <p:spPr>
            <a:xfrm>
              <a:off x="3904032" y="4491616"/>
              <a:ext cx="228640" cy="651872"/>
            </a:xfrm>
            <a:custGeom>
              <a:avLst/>
              <a:gdLst/>
              <a:ahLst/>
              <a:cxnLst/>
              <a:rect l="l" t="t" r="r" b="b"/>
              <a:pathLst>
                <a:path w="7145" h="20371" extrusionOk="0">
                  <a:moveTo>
                    <a:pt x="1" y="0"/>
                  </a:moveTo>
                  <a:lnTo>
                    <a:pt x="1" y="20371"/>
                  </a:lnTo>
                  <a:lnTo>
                    <a:pt x="7145" y="20371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5"/>
            <p:cNvSpPr/>
            <p:nvPr/>
          </p:nvSpPr>
          <p:spPr>
            <a:xfrm>
              <a:off x="4180864" y="4284448"/>
              <a:ext cx="230432" cy="859040"/>
            </a:xfrm>
            <a:custGeom>
              <a:avLst/>
              <a:gdLst/>
              <a:ahLst/>
              <a:cxnLst/>
              <a:rect l="l" t="t" r="r" b="b"/>
              <a:pathLst>
                <a:path w="7201" h="26845" extrusionOk="0">
                  <a:moveTo>
                    <a:pt x="0" y="0"/>
                  </a:moveTo>
                  <a:lnTo>
                    <a:pt x="0" y="26845"/>
                  </a:lnTo>
                  <a:lnTo>
                    <a:pt x="7200" y="26845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5"/>
            <p:cNvSpPr/>
            <p:nvPr/>
          </p:nvSpPr>
          <p:spPr>
            <a:xfrm>
              <a:off x="4457696" y="4004032"/>
              <a:ext cx="230400" cy="1139456"/>
            </a:xfrm>
            <a:custGeom>
              <a:avLst/>
              <a:gdLst/>
              <a:ahLst/>
              <a:cxnLst/>
              <a:rect l="l" t="t" r="r" b="b"/>
              <a:pathLst>
                <a:path w="7200" h="35608" extrusionOk="0">
                  <a:moveTo>
                    <a:pt x="0" y="1"/>
                  </a:moveTo>
                  <a:lnTo>
                    <a:pt x="0" y="35608"/>
                  </a:lnTo>
                  <a:lnTo>
                    <a:pt x="7200" y="35608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5"/>
            <p:cNvSpPr/>
            <p:nvPr/>
          </p:nvSpPr>
          <p:spPr>
            <a:xfrm>
              <a:off x="4734496" y="3821888"/>
              <a:ext cx="230432" cy="1321600"/>
            </a:xfrm>
            <a:custGeom>
              <a:avLst/>
              <a:gdLst/>
              <a:ahLst/>
              <a:cxnLst/>
              <a:rect l="l" t="t" r="r" b="b"/>
              <a:pathLst>
                <a:path w="7201" h="41300" extrusionOk="0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5"/>
            <p:cNvSpPr/>
            <p:nvPr/>
          </p:nvSpPr>
          <p:spPr>
            <a:xfrm>
              <a:off x="5011328" y="3514688"/>
              <a:ext cx="230400" cy="1628800"/>
            </a:xfrm>
            <a:custGeom>
              <a:avLst/>
              <a:gdLst/>
              <a:ahLst/>
              <a:cxnLst/>
              <a:rect l="l" t="t" r="r" b="b"/>
              <a:pathLst>
                <a:path w="7200" h="50900" extrusionOk="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5"/>
            <p:cNvSpPr/>
            <p:nvPr/>
          </p:nvSpPr>
          <p:spPr>
            <a:xfrm>
              <a:off x="5289920" y="3939744"/>
              <a:ext cx="228640" cy="1203744"/>
            </a:xfrm>
            <a:custGeom>
              <a:avLst/>
              <a:gdLst/>
              <a:ahLst/>
              <a:cxnLst/>
              <a:rect l="l" t="t" r="r" b="b"/>
              <a:pathLst>
                <a:path w="7145" h="37617" extrusionOk="0">
                  <a:moveTo>
                    <a:pt x="1" y="1"/>
                  </a:moveTo>
                  <a:lnTo>
                    <a:pt x="1" y="37617"/>
                  </a:lnTo>
                  <a:lnTo>
                    <a:pt x="7145" y="37617"/>
                  </a:lnTo>
                  <a:lnTo>
                    <a:pt x="7145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5"/>
            <p:cNvSpPr/>
            <p:nvPr/>
          </p:nvSpPr>
          <p:spPr>
            <a:xfrm>
              <a:off x="5566752" y="3704000"/>
              <a:ext cx="230432" cy="1439488"/>
            </a:xfrm>
            <a:custGeom>
              <a:avLst/>
              <a:gdLst/>
              <a:ahLst/>
              <a:cxnLst/>
              <a:rect l="l" t="t" r="r" b="b"/>
              <a:pathLst>
                <a:path w="7201" h="44984" extrusionOk="0">
                  <a:moveTo>
                    <a:pt x="0" y="1"/>
                  </a:moveTo>
                  <a:lnTo>
                    <a:pt x="0" y="44984"/>
                  </a:lnTo>
                  <a:lnTo>
                    <a:pt x="7200" y="44984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5"/>
            <p:cNvSpPr/>
            <p:nvPr/>
          </p:nvSpPr>
          <p:spPr>
            <a:xfrm>
              <a:off x="5843584" y="3821888"/>
              <a:ext cx="230400" cy="1321600"/>
            </a:xfrm>
            <a:custGeom>
              <a:avLst/>
              <a:gdLst/>
              <a:ahLst/>
              <a:cxnLst/>
              <a:rect l="l" t="t" r="r" b="b"/>
              <a:pathLst>
                <a:path w="7200" h="41300" extrusionOk="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5"/>
            <p:cNvSpPr/>
            <p:nvPr/>
          </p:nvSpPr>
          <p:spPr>
            <a:xfrm>
              <a:off x="6120384" y="4329088"/>
              <a:ext cx="230432" cy="814400"/>
            </a:xfrm>
            <a:custGeom>
              <a:avLst/>
              <a:gdLst/>
              <a:ahLst/>
              <a:cxnLst/>
              <a:rect l="l" t="t" r="r" b="b"/>
              <a:pathLst>
                <a:path w="7201" h="25450" extrusionOk="0">
                  <a:moveTo>
                    <a:pt x="1" y="0"/>
                  </a:moveTo>
                  <a:lnTo>
                    <a:pt x="1" y="25450"/>
                  </a:lnTo>
                  <a:lnTo>
                    <a:pt x="7200" y="2545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5"/>
            <p:cNvSpPr/>
            <p:nvPr/>
          </p:nvSpPr>
          <p:spPr>
            <a:xfrm>
              <a:off x="6399008" y="4120128"/>
              <a:ext cx="228608" cy="1023360"/>
            </a:xfrm>
            <a:custGeom>
              <a:avLst/>
              <a:gdLst/>
              <a:ahLst/>
              <a:cxnLst/>
              <a:rect l="l" t="t" r="r" b="b"/>
              <a:pathLst>
                <a:path w="7144" h="31980" extrusionOk="0">
                  <a:moveTo>
                    <a:pt x="0" y="1"/>
                  </a:moveTo>
                  <a:lnTo>
                    <a:pt x="0" y="31980"/>
                  </a:lnTo>
                  <a:lnTo>
                    <a:pt x="7144" y="3198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5"/>
            <p:cNvSpPr/>
            <p:nvPr/>
          </p:nvSpPr>
          <p:spPr>
            <a:xfrm>
              <a:off x="6675808" y="4538048"/>
              <a:ext cx="230432" cy="605440"/>
            </a:xfrm>
            <a:custGeom>
              <a:avLst/>
              <a:gdLst/>
              <a:ahLst/>
              <a:cxnLst/>
              <a:rect l="l" t="t" r="r" b="b"/>
              <a:pathLst>
                <a:path w="7201" h="18920" extrusionOk="0">
                  <a:moveTo>
                    <a:pt x="1" y="0"/>
                  </a:moveTo>
                  <a:lnTo>
                    <a:pt x="1" y="18920"/>
                  </a:lnTo>
                  <a:lnTo>
                    <a:pt x="7200" y="1892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5"/>
            <p:cNvSpPr/>
            <p:nvPr/>
          </p:nvSpPr>
          <p:spPr>
            <a:xfrm>
              <a:off x="6952640" y="3939744"/>
              <a:ext cx="230432" cy="1203744"/>
            </a:xfrm>
            <a:custGeom>
              <a:avLst/>
              <a:gdLst/>
              <a:ahLst/>
              <a:cxnLst/>
              <a:rect l="l" t="t" r="r" b="b"/>
              <a:pathLst>
                <a:path w="7201" h="37617" extrusionOk="0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5"/>
            <p:cNvSpPr/>
            <p:nvPr/>
          </p:nvSpPr>
          <p:spPr>
            <a:xfrm>
              <a:off x="7229472" y="4220160"/>
              <a:ext cx="230400" cy="923328"/>
            </a:xfrm>
            <a:custGeom>
              <a:avLst/>
              <a:gdLst/>
              <a:ahLst/>
              <a:cxnLst/>
              <a:rect l="l" t="t" r="r" b="b"/>
              <a:pathLst>
                <a:path w="7200" h="28854" extrusionOk="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5"/>
            <p:cNvSpPr/>
            <p:nvPr/>
          </p:nvSpPr>
          <p:spPr>
            <a:xfrm>
              <a:off x="7506272" y="3768288"/>
              <a:ext cx="230432" cy="1375200"/>
            </a:xfrm>
            <a:custGeom>
              <a:avLst/>
              <a:gdLst/>
              <a:ahLst/>
              <a:cxnLst/>
              <a:rect l="l" t="t" r="r" b="b"/>
              <a:pathLst>
                <a:path w="7201" h="42975" extrusionOk="0">
                  <a:moveTo>
                    <a:pt x="1" y="1"/>
                  </a:moveTo>
                  <a:lnTo>
                    <a:pt x="1" y="42975"/>
                  </a:lnTo>
                  <a:lnTo>
                    <a:pt x="7200" y="42975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5"/>
            <p:cNvSpPr/>
            <p:nvPr/>
          </p:nvSpPr>
          <p:spPr>
            <a:xfrm>
              <a:off x="7784896" y="4004032"/>
              <a:ext cx="228608" cy="1139456"/>
            </a:xfrm>
            <a:custGeom>
              <a:avLst/>
              <a:gdLst/>
              <a:ahLst/>
              <a:cxnLst/>
              <a:rect l="l" t="t" r="r" b="b"/>
              <a:pathLst>
                <a:path w="7144" h="35608" extrusionOk="0">
                  <a:moveTo>
                    <a:pt x="0" y="1"/>
                  </a:moveTo>
                  <a:lnTo>
                    <a:pt x="0" y="35608"/>
                  </a:lnTo>
                  <a:lnTo>
                    <a:pt x="7144" y="35608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5"/>
            <p:cNvSpPr/>
            <p:nvPr/>
          </p:nvSpPr>
          <p:spPr>
            <a:xfrm>
              <a:off x="8061696" y="3596864"/>
              <a:ext cx="230432" cy="1546624"/>
            </a:xfrm>
            <a:custGeom>
              <a:avLst/>
              <a:gdLst/>
              <a:ahLst/>
              <a:cxnLst/>
              <a:rect l="l" t="t" r="r" b="b"/>
              <a:pathLst>
                <a:path w="7201" h="48332" extrusionOk="0">
                  <a:moveTo>
                    <a:pt x="1" y="0"/>
                  </a:moveTo>
                  <a:lnTo>
                    <a:pt x="1" y="48332"/>
                  </a:lnTo>
                  <a:lnTo>
                    <a:pt x="7200" y="48332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5"/>
            <p:cNvSpPr/>
            <p:nvPr/>
          </p:nvSpPr>
          <p:spPr>
            <a:xfrm>
              <a:off x="8338528" y="3514688"/>
              <a:ext cx="230400" cy="1628800"/>
            </a:xfrm>
            <a:custGeom>
              <a:avLst/>
              <a:gdLst/>
              <a:ahLst/>
              <a:cxnLst/>
              <a:rect l="l" t="t" r="r" b="b"/>
              <a:pathLst>
                <a:path w="7200" h="50900" extrusionOk="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5"/>
            <p:cNvSpPr/>
            <p:nvPr/>
          </p:nvSpPr>
          <p:spPr>
            <a:xfrm>
              <a:off x="8615360" y="3939744"/>
              <a:ext cx="230400" cy="1203744"/>
            </a:xfrm>
            <a:custGeom>
              <a:avLst/>
              <a:gdLst/>
              <a:ahLst/>
              <a:cxnLst/>
              <a:rect l="l" t="t" r="r" b="b"/>
              <a:pathLst>
                <a:path w="7200" h="37617" extrusionOk="0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5"/>
            <p:cNvSpPr/>
            <p:nvPr/>
          </p:nvSpPr>
          <p:spPr>
            <a:xfrm>
              <a:off x="8893952" y="3596864"/>
              <a:ext cx="228640" cy="1546624"/>
            </a:xfrm>
            <a:custGeom>
              <a:avLst/>
              <a:gdLst/>
              <a:ahLst/>
              <a:cxnLst/>
              <a:rect l="l" t="t" r="r" b="b"/>
              <a:pathLst>
                <a:path w="7145" h="48332" extrusionOk="0">
                  <a:moveTo>
                    <a:pt x="1" y="0"/>
                  </a:moveTo>
                  <a:lnTo>
                    <a:pt x="1" y="48332"/>
                  </a:lnTo>
                  <a:lnTo>
                    <a:pt x="7144" y="48332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0" name="Google Shape;260;p5"/>
          <p:cNvGrpSpPr/>
          <p:nvPr/>
        </p:nvGrpSpPr>
        <p:grpSpPr>
          <a:xfrm>
            <a:off x="28550" y="4360998"/>
            <a:ext cx="9094048" cy="782671"/>
            <a:chOff x="28544" y="4157632"/>
            <a:chExt cx="9094048" cy="985856"/>
          </a:xfrm>
        </p:grpSpPr>
        <p:sp>
          <p:nvSpPr>
            <p:cNvPr id="261" name="Google Shape;261;p5"/>
            <p:cNvSpPr/>
            <p:nvPr/>
          </p:nvSpPr>
          <p:spPr>
            <a:xfrm>
              <a:off x="435744" y="4782720"/>
              <a:ext cx="92896" cy="360768"/>
            </a:xfrm>
            <a:custGeom>
              <a:avLst/>
              <a:gdLst/>
              <a:ahLst/>
              <a:cxnLst/>
              <a:rect l="l" t="t" r="r" b="b"/>
              <a:pathLst>
                <a:path w="2903" h="11274" extrusionOk="0">
                  <a:moveTo>
                    <a:pt x="1" y="0"/>
                  </a:moveTo>
                  <a:lnTo>
                    <a:pt x="1" y="11274"/>
                  </a:lnTo>
                  <a:lnTo>
                    <a:pt x="2903" y="11274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5"/>
            <p:cNvSpPr/>
            <p:nvPr/>
          </p:nvSpPr>
          <p:spPr>
            <a:xfrm>
              <a:off x="300032" y="4638048"/>
              <a:ext cx="92896" cy="505440"/>
            </a:xfrm>
            <a:custGeom>
              <a:avLst/>
              <a:gdLst/>
              <a:ahLst/>
              <a:cxnLst/>
              <a:rect l="l" t="t" r="r" b="b"/>
              <a:pathLst>
                <a:path w="2903" h="15795" extrusionOk="0">
                  <a:moveTo>
                    <a:pt x="0" y="1"/>
                  </a:moveTo>
                  <a:lnTo>
                    <a:pt x="0" y="15795"/>
                  </a:lnTo>
                  <a:lnTo>
                    <a:pt x="2902" y="15795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5"/>
            <p:cNvSpPr/>
            <p:nvPr/>
          </p:nvSpPr>
          <p:spPr>
            <a:xfrm>
              <a:off x="164288" y="4571968"/>
              <a:ext cx="92896" cy="571520"/>
            </a:xfrm>
            <a:custGeom>
              <a:avLst/>
              <a:gdLst/>
              <a:ahLst/>
              <a:cxnLst/>
              <a:rect l="l" t="t" r="r" b="b"/>
              <a:pathLst>
                <a:path w="2903" h="17860" extrusionOk="0">
                  <a:moveTo>
                    <a:pt x="1" y="1"/>
                  </a:moveTo>
                  <a:lnTo>
                    <a:pt x="1" y="17860"/>
                  </a:lnTo>
                  <a:lnTo>
                    <a:pt x="2903" y="17860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5"/>
            <p:cNvSpPr/>
            <p:nvPr/>
          </p:nvSpPr>
          <p:spPr>
            <a:xfrm>
              <a:off x="28544" y="4739840"/>
              <a:ext cx="92928" cy="403648"/>
            </a:xfrm>
            <a:custGeom>
              <a:avLst/>
              <a:gdLst/>
              <a:ahLst/>
              <a:cxnLst/>
              <a:rect l="l" t="t" r="r" b="b"/>
              <a:pathLst>
                <a:path w="2904" h="12614" extrusionOk="0">
                  <a:moveTo>
                    <a:pt x="1" y="1"/>
                  </a:moveTo>
                  <a:lnTo>
                    <a:pt x="1" y="12614"/>
                  </a:lnTo>
                  <a:lnTo>
                    <a:pt x="2903" y="12614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5"/>
            <p:cNvSpPr/>
            <p:nvPr/>
          </p:nvSpPr>
          <p:spPr>
            <a:xfrm>
              <a:off x="712576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5"/>
            <p:cNvSpPr/>
            <p:nvPr/>
          </p:nvSpPr>
          <p:spPr>
            <a:xfrm>
              <a:off x="576832" y="4752352"/>
              <a:ext cx="94688" cy="391136"/>
            </a:xfrm>
            <a:custGeom>
              <a:avLst/>
              <a:gdLst/>
              <a:ahLst/>
              <a:cxnLst/>
              <a:rect l="l" t="t" r="r" b="b"/>
              <a:pathLst>
                <a:path w="2959" h="12223" extrusionOk="0">
                  <a:moveTo>
                    <a:pt x="1" y="1"/>
                  </a:moveTo>
                  <a:lnTo>
                    <a:pt x="1" y="12223"/>
                  </a:lnTo>
                  <a:lnTo>
                    <a:pt x="2959" y="12223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5"/>
            <p:cNvSpPr/>
            <p:nvPr/>
          </p:nvSpPr>
          <p:spPr>
            <a:xfrm>
              <a:off x="989408" y="4386240"/>
              <a:ext cx="94656" cy="757248"/>
            </a:xfrm>
            <a:custGeom>
              <a:avLst/>
              <a:gdLst/>
              <a:ahLst/>
              <a:cxnLst/>
              <a:rect l="l" t="t" r="r" b="b"/>
              <a:pathLst>
                <a:path w="2958" h="23664" extrusionOk="0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5"/>
            <p:cNvSpPr/>
            <p:nvPr/>
          </p:nvSpPr>
          <p:spPr>
            <a:xfrm>
              <a:off x="853664" y="4500544"/>
              <a:ext cx="94688" cy="642944"/>
            </a:xfrm>
            <a:custGeom>
              <a:avLst/>
              <a:gdLst/>
              <a:ahLst/>
              <a:cxnLst/>
              <a:rect l="l" t="t" r="r" b="b"/>
              <a:pathLst>
                <a:path w="2959" h="20092" extrusionOk="0">
                  <a:moveTo>
                    <a:pt x="0" y="0"/>
                  </a:moveTo>
                  <a:lnTo>
                    <a:pt x="0" y="20092"/>
                  </a:lnTo>
                  <a:lnTo>
                    <a:pt x="2958" y="2009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5"/>
            <p:cNvSpPr/>
            <p:nvPr/>
          </p:nvSpPr>
          <p:spPr>
            <a:xfrm>
              <a:off x="1266208" y="4721984"/>
              <a:ext cx="94688" cy="421504"/>
            </a:xfrm>
            <a:custGeom>
              <a:avLst/>
              <a:gdLst/>
              <a:ahLst/>
              <a:cxnLst/>
              <a:rect l="l" t="t" r="r" b="b"/>
              <a:pathLst>
                <a:path w="2959" h="13172" extrusionOk="0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5"/>
            <p:cNvSpPr/>
            <p:nvPr/>
          </p:nvSpPr>
          <p:spPr>
            <a:xfrm>
              <a:off x="1130496" y="4518400"/>
              <a:ext cx="94688" cy="625088"/>
            </a:xfrm>
            <a:custGeom>
              <a:avLst/>
              <a:gdLst/>
              <a:ahLst/>
              <a:cxnLst/>
              <a:rect l="l" t="t" r="r" b="b"/>
              <a:pathLst>
                <a:path w="2959" h="19534" extrusionOk="0">
                  <a:moveTo>
                    <a:pt x="0" y="0"/>
                  </a:moveTo>
                  <a:lnTo>
                    <a:pt x="0" y="19534"/>
                  </a:lnTo>
                  <a:lnTo>
                    <a:pt x="2958" y="1953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5"/>
            <p:cNvSpPr/>
            <p:nvPr/>
          </p:nvSpPr>
          <p:spPr>
            <a:xfrm>
              <a:off x="1543040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5"/>
            <p:cNvSpPr/>
            <p:nvPr/>
          </p:nvSpPr>
          <p:spPr>
            <a:xfrm>
              <a:off x="1407296" y="4721984"/>
              <a:ext cx="94688" cy="421504"/>
            </a:xfrm>
            <a:custGeom>
              <a:avLst/>
              <a:gdLst/>
              <a:ahLst/>
              <a:cxnLst/>
              <a:rect l="l" t="t" r="r" b="b"/>
              <a:pathLst>
                <a:path w="2959" h="13172" extrusionOk="0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5"/>
            <p:cNvSpPr/>
            <p:nvPr/>
          </p:nvSpPr>
          <p:spPr>
            <a:xfrm>
              <a:off x="1821632" y="4457664"/>
              <a:ext cx="92896" cy="685824"/>
            </a:xfrm>
            <a:custGeom>
              <a:avLst/>
              <a:gdLst/>
              <a:ahLst/>
              <a:cxnLst/>
              <a:rect l="l" t="t" r="r" b="b"/>
              <a:pathLst>
                <a:path w="2903" h="21432" extrusionOk="0">
                  <a:moveTo>
                    <a:pt x="1" y="1"/>
                  </a:moveTo>
                  <a:lnTo>
                    <a:pt x="1" y="21432"/>
                  </a:lnTo>
                  <a:lnTo>
                    <a:pt x="2903" y="21432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5"/>
            <p:cNvSpPr/>
            <p:nvPr/>
          </p:nvSpPr>
          <p:spPr>
            <a:xfrm>
              <a:off x="1685920" y="4638048"/>
              <a:ext cx="94688" cy="505440"/>
            </a:xfrm>
            <a:custGeom>
              <a:avLst/>
              <a:gdLst/>
              <a:ahLst/>
              <a:cxnLst/>
              <a:rect l="l" t="t" r="r" b="b"/>
              <a:pathLst>
                <a:path w="2959" h="15795" extrusionOk="0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5"/>
            <p:cNvSpPr/>
            <p:nvPr/>
          </p:nvSpPr>
          <p:spPr>
            <a:xfrm>
              <a:off x="2098464" y="4386240"/>
              <a:ext cx="94688" cy="757248"/>
            </a:xfrm>
            <a:custGeom>
              <a:avLst/>
              <a:gdLst/>
              <a:ahLst/>
              <a:cxnLst/>
              <a:rect l="l" t="t" r="r" b="b"/>
              <a:pathLst>
                <a:path w="2959" h="23664" extrusionOk="0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5"/>
            <p:cNvSpPr/>
            <p:nvPr/>
          </p:nvSpPr>
          <p:spPr>
            <a:xfrm>
              <a:off x="1962720" y="4457664"/>
              <a:ext cx="94688" cy="685824"/>
            </a:xfrm>
            <a:custGeom>
              <a:avLst/>
              <a:gdLst/>
              <a:ahLst/>
              <a:cxnLst/>
              <a:rect l="l" t="t" r="r" b="b"/>
              <a:pathLst>
                <a:path w="2959" h="21432" extrusionOk="0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5"/>
            <p:cNvSpPr/>
            <p:nvPr/>
          </p:nvSpPr>
          <p:spPr>
            <a:xfrm>
              <a:off x="2375296" y="4711264"/>
              <a:ext cx="94656" cy="432224"/>
            </a:xfrm>
            <a:custGeom>
              <a:avLst/>
              <a:gdLst/>
              <a:ahLst/>
              <a:cxnLst/>
              <a:rect l="l" t="t" r="r" b="b"/>
              <a:pathLst>
                <a:path w="2958" h="13507" extrusionOk="0">
                  <a:moveTo>
                    <a:pt x="0" y="1"/>
                  </a:moveTo>
                  <a:lnTo>
                    <a:pt x="0" y="13507"/>
                  </a:lnTo>
                  <a:lnTo>
                    <a:pt x="2958" y="1350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5"/>
            <p:cNvSpPr/>
            <p:nvPr/>
          </p:nvSpPr>
          <p:spPr>
            <a:xfrm>
              <a:off x="2239552" y="4536256"/>
              <a:ext cx="94688" cy="607232"/>
            </a:xfrm>
            <a:custGeom>
              <a:avLst/>
              <a:gdLst/>
              <a:ahLst/>
              <a:cxnLst/>
              <a:rect l="l" t="t" r="r" b="b"/>
              <a:pathLst>
                <a:path w="2959" h="18976" extrusionOk="0">
                  <a:moveTo>
                    <a:pt x="0" y="0"/>
                  </a:moveTo>
                  <a:lnTo>
                    <a:pt x="0" y="18976"/>
                  </a:lnTo>
                  <a:lnTo>
                    <a:pt x="2958" y="18976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5"/>
            <p:cNvSpPr/>
            <p:nvPr/>
          </p:nvSpPr>
          <p:spPr>
            <a:xfrm>
              <a:off x="2652096" y="4704128"/>
              <a:ext cx="94688" cy="439360"/>
            </a:xfrm>
            <a:custGeom>
              <a:avLst/>
              <a:gdLst/>
              <a:ahLst/>
              <a:cxnLst/>
              <a:rect l="l" t="t" r="r" b="b"/>
              <a:pathLst>
                <a:path w="2959" h="13730" extrusionOk="0">
                  <a:moveTo>
                    <a:pt x="1" y="1"/>
                  </a:moveTo>
                  <a:lnTo>
                    <a:pt x="1" y="13730"/>
                  </a:lnTo>
                  <a:lnTo>
                    <a:pt x="2959" y="1373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5"/>
            <p:cNvSpPr/>
            <p:nvPr/>
          </p:nvSpPr>
          <p:spPr>
            <a:xfrm>
              <a:off x="2516384" y="4764864"/>
              <a:ext cx="94688" cy="378624"/>
            </a:xfrm>
            <a:custGeom>
              <a:avLst/>
              <a:gdLst/>
              <a:ahLst/>
              <a:cxnLst/>
              <a:rect l="l" t="t" r="r" b="b"/>
              <a:pathLst>
                <a:path w="2959" h="11832" extrusionOk="0">
                  <a:moveTo>
                    <a:pt x="0" y="0"/>
                  </a:moveTo>
                  <a:lnTo>
                    <a:pt x="0" y="11832"/>
                  </a:lnTo>
                  <a:lnTo>
                    <a:pt x="2958" y="1183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5"/>
            <p:cNvSpPr/>
            <p:nvPr/>
          </p:nvSpPr>
          <p:spPr>
            <a:xfrm>
              <a:off x="2930720" y="4421952"/>
              <a:ext cx="92896" cy="721536"/>
            </a:xfrm>
            <a:custGeom>
              <a:avLst/>
              <a:gdLst/>
              <a:ahLst/>
              <a:cxnLst/>
              <a:rect l="l" t="t" r="r" b="b"/>
              <a:pathLst>
                <a:path w="2903" h="22548" extrusionOk="0">
                  <a:moveTo>
                    <a:pt x="0" y="1"/>
                  </a:moveTo>
                  <a:lnTo>
                    <a:pt x="0" y="22548"/>
                  </a:lnTo>
                  <a:lnTo>
                    <a:pt x="2902" y="22548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5"/>
            <p:cNvSpPr/>
            <p:nvPr/>
          </p:nvSpPr>
          <p:spPr>
            <a:xfrm>
              <a:off x="2794976" y="4638048"/>
              <a:ext cx="92896" cy="505440"/>
            </a:xfrm>
            <a:custGeom>
              <a:avLst/>
              <a:gdLst/>
              <a:ahLst/>
              <a:cxnLst/>
              <a:rect l="l" t="t" r="r" b="b"/>
              <a:pathLst>
                <a:path w="2903" h="15795" extrusionOk="0">
                  <a:moveTo>
                    <a:pt x="1" y="1"/>
                  </a:moveTo>
                  <a:lnTo>
                    <a:pt x="1" y="15795"/>
                  </a:lnTo>
                  <a:lnTo>
                    <a:pt x="2903" y="1579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5"/>
            <p:cNvSpPr/>
            <p:nvPr/>
          </p:nvSpPr>
          <p:spPr>
            <a:xfrm>
              <a:off x="3207520" y="4386240"/>
              <a:ext cx="94688" cy="757248"/>
            </a:xfrm>
            <a:custGeom>
              <a:avLst/>
              <a:gdLst/>
              <a:ahLst/>
              <a:cxnLst/>
              <a:rect l="l" t="t" r="r" b="b"/>
              <a:pathLst>
                <a:path w="2959" h="23664" extrusionOk="0">
                  <a:moveTo>
                    <a:pt x="1" y="0"/>
                  </a:moveTo>
                  <a:lnTo>
                    <a:pt x="1" y="23664"/>
                  </a:lnTo>
                  <a:lnTo>
                    <a:pt x="2959" y="23664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5"/>
            <p:cNvSpPr/>
            <p:nvPr/>
          </p:nvSpPr>
          <p:spPr>
            <a:xfrm>
              <a:off x="3071808" y="4314784"/>
              <a:ext cx="94688" cy="828704"/>
            </a:xfrm>
            <a:custGeom>
              <a:avLst/>
              <a:gdLst/>
              <a:ahLst/>
              <a:cxnLst/>
              <a:rect l="l" t="t" r="r" b="b"/>
              <a:pathLst>
                <a:path w="2959" h="25897" extrusionOk="0">
                  <a:moveTo>
                    <a:pt x="0" y="1"/>
                  </a:moveTo>
                  <a:lnTo>
                    <a:pt x="0" y="25897"/>
                  </a:lnTo>
                  <a:lnTo>
                    <a:pt x="2958" y="2589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5"/>
            <p:cNvSpPr/>
            <p:nvPr/>
          </p:nvSpPr>
          <p:spPr>
            <a:xfrm>
              <a:off x="3484352" y="4530912"/>
              <a:ext cx="94688" cy="612576"/>
            </a:xfrm>
            <a:custGeom>
              <a:avLst/>
              <a:gdLst/>
              <a:ahLst/>
              <a:cxnLst/>
              <a:rect l="l" t="t" r="r" b="b"/>
              <a:pathLst>
                <a:path w="2959" h="19143" extrusionOk="0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5"/>
            <p:cNvSpPr/>
            <p:nvPr/>
          </p:nvSpPr>
          <p:spPr>
            <a:xfrm>
              <a:off x="3348608" y="4314784"/>
              <a:ext cx="94688" cy="828704"/>
            </a:xfrm>
            <a:custGeom>
              <a:avLst/>
              <a:gdLst/>
              <a:ahLst/>
              <a:cxnLst/>
              <a:rect l="l" t="t" r="r" b="b"/>
              <a:pathLst>
                <a:path w="2959" h="25897" extrusionOk="0">
                  <a:moveTo>
                    <a:pt x="1" y="1"/>
                  </a:moveTo>
                  <a:lnTo>
                    <a:pt x="1" y="25897"/>
                  </a:lnTo>
                  <a:lnTo>
                    <a:pt x="2959" y="25897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5"/>
            <p:cNvSpPr/>
            <p:nvPr/>
          </p:nvSpPr>
          <p:spPr>
            <a:xfrm>
              <a:off x="3761184" y="4739840"/>
              <a:ext cx="94656" cy="403648"/>
            </a:xfrm>
            <a:custGeom>
              <a:avLst/>
              <a:gdLst/>
              <a:ahLst/>
              <a:cxnLst/>
              <a:rect l="l" t="t" r="r" b="b"/>
              <a:pathLst>
                <a:path w="2958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5"/>
            <p:cNvSpPr/>
            <p:nvPr/>
          </p:nvSpPr>
          <p:spPr>
            <a:xfrm>
              <a:off x="3625440" y="4457664"/>
              <a:ext cx="94688" cy="685824"/>
            </a:xfrm>
            <a:custGeom>
              <a:avLst/>
              <a:gdLst/>
              <a:ahLst/>
              <a:cxnLst/>
              <a:rect l="l" t="t" r="r" b="b"/>
              <a:pathLst>
                <a:path w="2959" h="21432" extrusionOk="0">
                  <a:moveTo>
                    <a:pt x="0" y="1"/>
                  </a:moveTo>
                  <a:lnTo>
                    <a:pt x="0" y="21432"/>
                  </a:lnTo>
                  <a:lnTo>
                    <a:pt x="2958" y="2143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5"/>
            <p:cNvSpPr/>
            <p:nvPr/>
          </p:nvSpPr>
          <p:spPr>
            <a:xfrm>
              <a:off x="4037984" y="4638048"/>
              <a:ext cx="94688" cy="505440"/>
            </a:xfrm>
            <a:custGeom>
              <a:avLst/>
              <a:gdLst/>
              <a:ahLst/>
              <a:cxnLst/>
              <a:rect l="l" t="t" r="r" b="b"/>
              <a:pathLst>
                <a:path w="2959" h="15795" extrusionOk="0">
                  <a:moveTo>
                    <a:pt x="1" y="1"/>
                  </a:moveTo>
                  <a:lnTo>
                    <a:pt x="1" y="15795"/>
                  </a:lnTo>
                  <a:lnTo>
                    <a:pt x="2959" y="15795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5"/>
            <p:cNvSpPr/>
            <p:nvPr/>
          </p:nvSpPr>
          <p:spPr>
            <a:xfrm>
              <a:off x="3902272" y="4836288"/>
              <a:ext cx="94656" cy="307200"/>
            </a:xfrm>
            <a:custGeom>
              <a:avLst/>
              <a:gdLst/>
              <a:ahLst/>
              <a:cxnLst/>
              <a:rect l="l" t="t" r="r" b="b"/>
              <a:pathLst>
                <a:path w="2958" h="9600" extrusionOk="0">
                  <a:moveTo>
                    <a:pt x="0" y="1"/>
                  </a:moveTo>
                  <a:lnTo>
                    <a:pt x="0" y="9600"/>
                  </a:lnTo>
                  <a:lnTo>
                    <a:pt x="2958" y="960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5"/>
            <p:cNvSpPr/>
            <p:nvPr/>
          </p:nvSpPr>
          <p:spPr>
            <a:xfrm>
              <a:off x="4316608" y="4638048"/>
              <a:ext cx="94688" cy="505440"/>
            </a:xfrm>
            <a:custGeom>
              <a:avLst/>
              <a:gdLst/>
              <a:ahLst/>
              <a:cxnLst/>
              <a:rect l="l" t="t" r="r" b="b"/>
              <a:pathLst>
                <a:path w="2959" h="15795" extrusionOk="0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5"/>
            <p:cNvSpPr/>
            <p:nvPr/>
          </p:nvSpPr>
          <p:spPr>
            <a:xfrm>
              <a:off x="418086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5"/>
            <p:cNvSpPr/>
            <p:nvPr/>
          </p:nvSpPr>
          <p:spPr>
            <a:xfrm>
              <a:off x="4593408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5"/>
            <p:cNvSpPr/>
            <p:nvPr/>
          </p:nvSpPr>
          <p:spPr>
            <a:xfrm>
              <a:off x="4457696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5"/>
            <p:cNvSpPr/>
            <p:nvPr/>
          </p:nvSpPr>
          <p:spPr>
            <a:xfrm>
              <a:off x="4870240" y="4386240"/>
              <a:ext cx="94688" cy="757248"/>
            </a:xfrm>
            <a:custGeom>
              <a:avLst/>
              <a:gdLst/>
              <a:ahLst/>
              <a:cxnLst/>
              <a:rect l="l" t="t" r="r" b="b"/>
              <a:pathLst>
                <a:path w="2959" h="23664" extrusionOk="0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5"/>
            <p:cNvSpPr/>
            <p:nvPr/>
          </p:nvSpPr>
          <p:spPr>
            <a:xfrm>
              <a:off x="4734496" y="4457664"/>
              <a:ext cx="94688" cy="685824"/>
            </a:xfrm>
            <a:custGeom>
              <a:avLst/>
              <a:gdLst/>
              <a:ahLst/>
              <a:cxnLst/>
              <a:rect l="l" t="t" r="r" b="b"/>
              <a:pathLst>
                <a:path w="2959" h="21432" extrusionOk="0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5"/>
            <p:cNvSpPr/>
            <p:nvPr/>
          </p:nvSpPr>
          <p:spPr>
            <a:xfrm>
              <a:off x="5147072" y="4157632"/>
              <a:ext cx="94656" cy="985856"/>
            </a:xfrm>
            <a:custGeom>
              <a:avLst/>
              <a:gdLst/>
              <a:ahLst/>
              <a:cxnLst/>
              <a:rect l="l" t="t" r="r" b="b"/>
              <a:pathLst>
                <a:path w="2958" h="30808" extrusionOk="0">
                  <a:moveTo>
                    <a:pt x="0" y="1"/>
                  </a:moveTo>
                  <a:lnTo>
                    <a:pt x="0" y="30808"/>
                  </a:lnTo>
                  <a:lnTo>
                    <a:pt x="2958" y="30808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5"/>
            <p:cNvSpPr/>
            <p:nvPr/>
          </p:nvSpPr>
          <p:spPr>
            <a:xfrm>
              <a:off x="5011328" y="4229088"/>
              <a:ext cx="94688" cy="914400"/>
            </a:xfrm>
            <a:custGeom>
              <a:avLst/>
              <a:gdLst/>
              <a:ahLst/>
              <a:cxnLst/>
              <a:rect l="l" t="t" r="r" b="b"/>
              <a:pathLst>
                <a:path w="2959" h="28575" extrusionOk="0">
                  <a:moveTo>
                    <a:pt x="0" y="0"/>
                  </a:moveTo>
                  <a:lnTo>
                    <a:pt x="0" y="28575"/>
                  </a:lnTo>
                  <a:lnTo>
                    <a:pt x="2958" y="2857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5"/>
            <p:cNvSpPr/>
            <p:nvPr/>
          </p:nvSpPr>
          <p:spPr>
            <a:xfrm>
              <a:off x="5425664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5"/>
            <p:cNvSpPr/>
            <p:nvPr/>
          </p:nvSpPr>
          <p:spPr>
            <a:xfrm>
              <a:off x="5289920" y="4277280"/>
              <a:ext cx="94688" cy="866208"/>
            </a:xfrm>
            <a:custGeom>
              <a:avLst/>
              <a:gdLst/>
              <a:ahLst/>
              <a:cxnLst/>
              <a:rect l="l" t="t" r="r" b="b"/>
              <a:pathLst>
                <a:path w="2959" h="27069" extrusionOk="0">
                  <a:moveTo>
                    <a:pt x="1" y="1"/>
                  </a:moveTo>
                  <a:lnTo>
                    <a:pt x="1" y="27069"/>
                  </a:lnTo>
                  <a:lnTo>
                    <a:pt x="2959" y="2706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5"/>
            <p:cNvSpPr/>
            <p:nvPr/>
          </p:nvSpPr>
          <p:spPr>
            <a:xfrm>
              <a:off x="5702496" y="4721984"/>
              <a:ext cx="94688" cy="421504"/>
            </a:xfrm>
            <a:custGeom>
              <a:avLst/>
              <a:gdLst/>
              <a:ahLst/>
              <a:cxnLst/>
              <a:rect l="l" t="t" r="r" b="b"/>
              <a:pathLst>
                <a:path w="2959" h="13172" extrusionOk="0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5"/>
            <p:cNvSpPr/>
            <p:nvPr/>
          </p:nvSpPr>
          <p:spPr>
            <a:xfrm>
              <a:off x="5566752" y="4416608"/>
              <a:ext cx="94688" cy="726880"/>
            </a:xfrm>
            <a:custGeom>
              <a:avLst/>
              <a:gdLst/>
              <a:ahLst/>
              <a:cxnLst/>
              <a:rect l="l" t="t" r="r" b="b"/>
              <a:pathLst>
                <a:path w="2959" h="22715" extrusionOk="0">
                  <a:moveTo>
                    <a:pt x="0" y="0"/>
                  </a:moveTo>
                  <a:lnTo>
                    <a:pt x="0" y="22715"/>
                  </a:lnTo>
                  <a:lnTo>
                    <a:pt x="2958" y="2271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5"/>
            <p:cNvSpPr/>
            <p:nvPr/>
          </p:nvSpPr>
          <p:spPr>
            <a:xfrm>
              <a:off x="5979296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5"/>
            <p:cNvSpPr/>
            <p:nvPr/>
          </p:nvSpPr>
          <p:spPr>
            <a:xfrm>
              <a:off x="5843584" y="4813088"/>
              <a:ext cx="94688" cy="330400"/>
            </a:xfrm>
            <a:custGeom>
              <a:avLst/>
              <a:gdLst/>
              <a:ahLst/>
              <a:cxnLst/>
              <a:rect l="l" t="t" r="r" b="b"/>
              <a:pathLst>
                <a:path w="2959" h="10325" extrusionOk="0">
                  <a:moveTo>
                    <a:pt x="0" y="0"/>
                  </a:moveTo>
                  <a:lnTo>
                    <a:pt x="0" y="10325"/>
                  </a:lnTo>
                  <a:lnTo>
                    <a:pt x="2958" y="1032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5"/>
            <p:cNvSpPr/>
            <p:nvPr/>
          </p:nvSpPr>
          <p:spPr>
            <a:xfrm>
              <a:off x="6256128" y="4807712"/>
              <a:ext cx="94688" cy="335776"/>
            </a:xfrm>
            <a:custGeom>
              <a:avLst/>
              <a:gdLst/>
              <a:ahLst/>
              <a:cxnLst/>
              <a:rect l="l" t="t" r="r" b="b"/>
              <a:pathLst>
                <a:path w="2959" h="10493" extrusionOk="0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5"/>
            <p:cNvSpPr/>
            <p:nvPr/>
          </p:nvSpPr>
          <p:spPr>
            <a:xfrm>
              <a:off x="612038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5"/>
            <p:cNvSpPr/>
            <p:nvPr/>
          </p:nvSpPr>
          <p:spPr>
            <a:xfrm>
              <a:off x="6534720" y="4505888"/>
              <a:ext cx="92896" cy="637600"/>
            </a:xfrm>
            <a:custGeom>
              <a:avLst/>
              <a:gdLst/>
              <a:ahLst/>
              <a:cxnLst/>
              <a:rect l="l" t="t" r="r" b="b"/>
              <a:pathLst>
                <a:path w="2903" h="19925" extrusionOk="0">
                  <a:moveTo>
                    <a:pt x="1" y="1"/>
                  </a:moveTo>
                  <a:lnTo>
                    <a:pt x="1" y="19925"/>
                  </a:lnTo>
                  <a:lnTo>
                    <a:pt x="2903" y="1992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5"/>
            <p:cNvSpPr/>
            <p:nvPr/>
          </p:nvSpPr>
          <p:spPr>
            <a:xfrm>
              <a:off x="6399008" y="4739840"/>
              <a:ext cx="92896" cy="403648"/>
            </a:xfrm>
            <a:custGeom>
              <a:avLst/>
              <a:gdLst/>
              <a:ahLst/>
              <a:cxnLst/>
              <a:rect l="l" t="t" r="r" b="b"/>
              <a:pathLst>
                <a:path w="2903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02" y="12614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5"/>
            <p:cNvSpPr/>
            <p:nvPr/>
          </p:nvSpPr>
          <p:spPr>
            <a:xfrm>
              <a:off x="6811552" y="4807712"/>
              <a:ext cx="94688" cy="335776"/>
            </a:xfrm>
            <a:custGeom>
              <a:avLst/>
              <a:gdLst/>
              <a:ahLst/>
              <a:cxnLst/>
              <a:rect l="l" t="t" r="r" b="b"/>
              <a:pathLst>
                <a:path w="2959" h="10493" extrusionOk="0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5"/>
            <p:cNvSpPr/>
            <p:nvPr/>
          </p:nvSpPr>
          <p:spPr>
            <a:xfrm>
              <a:off x="6675808" y="4614848"/>
              <a:ext cx="94688" cy="528640"/>
            </a:xfrm>
            <a:custGeom>
              <a:avLst/>
              <a:gdLst/>
              <a:ahLst/>
              <a:cxnLst/>
              <a:rect l="l" t="t" r="r" b="b"/>
              <a:pathLst>
                <a:path w="2959" h="16520" extrusionOk="0">
                  <a:moveTo>
                    <a:pt x="1" y="0"/>
                  </a:moveTo>
                  <a:lnTo>
                    <a:pt x="1" y="16520"/>
                  </a:lnTo>
                  <a:lnTo>
                    <a:pt x="2959" y="16520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5"/>
            <p:cNvSpPr/>
            <p:nvPr/>
          </p:nvSpPr>
          <p:spPr>
            <a:xfrm>
              <a:off x="708838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5"/>
            <p:cNvSpPr/>
            <p:nvPr/>
          </p:nvSpPr>
          <p:spPr>
            <a:xfrm>
              <a:off x="6952640" y="4530912"/>
              <a:ext cx="94688" cy="612576"/>
            </a:xfrm>
            <a:custGeom>
              <a:avLst/>
              <a:gdLst/>
              <a:ahLst/>
              <a:cxnLst/>
              <a:rect l="l" t="t" r="r" b="b"/>
              <a:pathLst>
                <a:path w="2959" h="19143" extrusionOk="0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5"/>
            <p:cNvSpPr/>
            <p:nvPr/>
          </p:nvSpPr>
          <p:spPr>
            <a:xfrm>
              <a:off x="736518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5"/>
            <p:cNvSpPr/>
            <p:nvPr/>
          </p:nvSpPr>
          <p:spPr>
            <a:xfrm>
              <a:off x="7229472" y="4825568"/>
              <a:ext cx="94688" cy="317920"/>
            </a:xfrm>
            <a:custGeom>
              <a:avLst/>
              <a:gdLst/>
              <a:ahLst/>
              <a:cxnLst/>
              <a:rect l="l" t="t" r="r" b="b"/>
              <a:pathLst>
                <a:path w="2959" h="9935" extrusionOk="0">
                  <a:moveTo>
                    <a:pt x="0" y="1"/>
                  </a:moveTo>
                  <a:lnTo>
                    <a:pt x="0" y="9935"/>
                  </a:lnTo>
                  <a:lnTo>
                    <a:pt x="2958" y="993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5"/>
            <p:cNvSpPr/>
            <p:nvPr/>
          </p:nvSpPr>
          <p:spPr>
            <a:xfrm>
              <a:off x="7643808" y="4632704"/>
              <a:ext cx="92896" cy="510784"/>
            </a:xfrm>
            <a:custGeom>
              <a:avLst/>
              <a:gdLst/>
              <a:ahLst/>
              <a:cxnLst/>
              <a:rect l="l" t="t" r="r" b="b"/>
              <a:pathLst>
                <a:path w="2903" h="15962" extrusionOk="0">
                  <a:moveTo>
                    <a:pt x="0" y="0"/>
                  </a:moveTo>
                  <a:lnTo>
                    <a:pt x="0" y="15962"/>
                  </a:lnTo>
                  <a:lnTo>
                    <a:pt x="2902" y="15962"/>
                  </a:lnTo>
                  <a:lnTo>
                    <a:pt x="2902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5"/>
            <p:cNvSpPr/>
            <p:nvPr/>
          </p:nvSpPr>
          <p:spPr>
            <a:xfrm>
              <a:off x="7506272" y="4963104"/>
              <a:ext cx="94688" cy="180384"/>
            </a:xfrm>
            <a:custGeom>
              <a:avLst/>
              <a:gdLst/>
              <a:ahLst/>
              <a:cxnLst/>
              <a:rect l="l" t="t" r="r" b="b"/>
              <a:pathLst>
                <a:path w="2959" h="5637" extrusionOk="0">
                  <a:moveTo>
                    <a:pt x="1" y="0"/>
                  </a:moveTo>
                  <a:lnTo>
                    <a:pt x="1" y="5637"/>
                  </a:lnTo>
                  <a:lnTo>
                    <a:pt x="2959" y="5637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5"/>
            <p:cNvSpPr/>
            <p:nvPr/>
          </p:nvSpPr>
          <p:spPr>
            <a:xfrm>
              <a:off x="7920608" y="4909504"/>
              <a:ext cx="94688" cy="233984"/>
            </a:xfrm>
            <a:custGeom>
              <a:avLst/>
              <a:gdLst/>
              <a:ahLst/>
              <a:cxnLst/>
              <a:rect l="l" t="t" r="r" b="b"/>
              <a:pathLst>
                <a:path w="2959" h="7312" extrusionOk="0">
                  <a:moveTo>
                    <a:pt x="1" y="1"/>
                  </a:moveTo>
                  <a:lnTo>
                    <a:pt x="1" y="7312"/>
                  </a:lnTo>
                  <a:lnTo>
                    <a:pt x="2959" y="731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5"/>
            <p:cNvSpPr/>
            <p:nvPr/>
          </p:nvSpPr>
          <p:spPr>
            <a:xfrm>
              <a:off x="7784896" y="4777344"/>
              <a:ext cx="94688" cy="366144"/>
            </a:xfrm>
            <a:custGeom>
              <a:avLst/>
              <a:gdLst/>
              <a:ahLst/>
              <a:cxnLst/>
              <a:rect l="l" t="t" r="r" b="b"/>
              <a:pathLst>
                <a:path w="2959" h="11442" extrusionOk="0">
                  <a:moveTo>
                    <a:pt x="0" y="1"/>
                  </a:moveTo>
                  <a:lnTo>
                    <a:pt x="0" y="11442"/>
                  </a:lnTo>
                  <a:lnTo>
                    <a:pt x="2958" y="1144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5"/>
            <p:cNvSpPr/>
            <p:nvPr/>
          </p:nvSpPr>
          <p:spPr>
            <a:xfrm>
              <a:off x="8197440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5"/>
            <p:cNvSpPr/>
            <p:nvPr/>
          </p:nvSpPr>
          <p:spPr>
            <a:xfrm>
              <a:off x="8061696" y="4777344"/>
              <a:ext cx="94688" cy="366144"/>
            </a:xfrm>
            <a:custGeom>
              <a:avLst/>
              <a:gdLst/>
              <a:ahLst/>
              <a:cxnLst/>
              <a:rect l="l" t="t" r="r" b="b"/>
              <a:pathLst>
                <a:path w="2959" h="11442" extrusionOk="0">
                  <a:moveTo>
                    <a:pt x="1" y="1"/>
                  </a:moveTo>
                  <a:lnTo>
                    <a:pt x="1" y="11442"/>
                  </a:lnTo>
                  <a:lnTo>
                    <a:pt x="2959" y="1144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5"/>
            <p:cNvSpPr/>
            <p:nvPr/>
          </p:nvSpPr>
          <p:spPr>
            <a:xfrm>
              <a:off x="8474272" y="4721984"/>
              <a:ext cx="94656" cy="421504"/>
            </a:xfrm>
            <a:custGeom>
              <a:avLst/>
              <a:gdLst/>
              <a:ahLst/>
              <a:cxnLst/>
              <a:rect l="l" t="t" r="r" b="b"/>
              <a:pathLst>
                <a:path w="2958" h="13172" extrusionOk="0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5"/>
            <p:cNvSpPr/>
            <p:nvPr/>
          </p:nvSpPr>
          <p:spPr>
            <a:xfrm>
              <a:off x="8338528" y="4488032"/>
              <a:ext cx="94688" cy="655456"/>
            </a:xfrm>
            <a:custGeom>
              <a:avLst/>
              <a:gdLst/>
              <a:ahLst/>
              <a:cxnLst/>
              <a:rect l="l" t="t" r="r" b="b"/>
              <a:pathLst>
                <a:path w="2959" h="20483" extrusionOk="0">
                  <a:moveTo>
                    <a:pt x="0" y="1"/>
                  </a:moveTo>
                  <a:lnTo>
                    <a:pt x="0" y="20483"/>
                  </a:lnTo>
                  <a:lnTo>
                    <a:pt x="2958" y="2048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5"/>
            <p:cNvSpPr/>
            <p:nvPr/>
          </p:nvSpPr>
          <p:spPr>
            <a:xfrm>
              <a:off x="8751072" y="4409440"/>
              <a:ext cx="94688" cy="734048"/>
            </a:xfrm>
            <a:custGeom>
              <a:avLst/>
              <a:gdLst/>
              <a:ahLst/>
              <a:cxnLst/>
              <a:rect l="l" t="t" r="r" b="b"/>
              <a:pathLst>
                <a:path w="2959" h="22939" extrusionOk="0">
                  <a:moveTo>
                    <a:pt x="1" y="1"/>
                  </a:moveTo>
                  <a:lnTo>
                    <a:pt x="1" y="22939"/>
                  </a:lnTo>
                  <a:lnTo>
                    <a:pt x="2959" y="2293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5"/>
            <p:cNvSpPr/>
            <p:nvPr/>
          </p:nvSpPr>
          <p:spPr>
            <a:xfrm>
              <a:off x="8615360" y="4295168"/>
              <a:ext cx="94688" cy="848320"/>
            </a:xfrm>
            <a:custGeom>
              <a:avLst/>
              <a:gdLst/>
              <a:ahLst/>
              <a:cxnLst/>
              <a:rect l="l" t="t" r="r" b="b"/>
              <a:pathLst>
                <a:path w="2959" h="26510" extrusionOk="0">
                  <a:moveTo>
                    <a:pt x="0" y="0"/>
                  </a:moveTo>
                  <a:lnTo>
                    <a:pt x="0" y="26510"/>
                  </a:lnTo>
                  <a:lnTo>
                    <a:pt x="2958" y="26510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5"/>
            <p:cNvSpPr/>
            <p:nvPr/>
          </p:nvSpPr>
          <p:spPr>
            <a:xfrm>
              <a:off x="9029696" y="4409440"/>
              <a:ext cx="92896" cy="734048"/>
            </a:xfrm>
            <a:custGeom>
              <a:avLst/>
              <a:gdLst/>
              <a:ahLst/>
              <a:cxnLst/>
              <a:rect l="l" t="t" r="r" b="b"/>
              <a:pathLst>
                <a:path w="2903" h="22939" extrusionOk="0">
                  <a:moveTo>
                    <a:pt x="0" y="1"/>
                  </a:moveTo>
                  <a:lnTo>
                    <a:pt x="0" y="22939"/>
                  </a:lnTo>
                  <a:lnTo>
                    <a:pt x="2902" y="22939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5"/>
            <p:cNvSpPr/>
            <p:nvPr/>
          </p:nvSpPr>
          <p:spPr>
            <a:xfrm>
              <a:off x="8893952" y="4180864"/>
              <a:ext cx="92896" cy="962624"/>
            </a:xfrm>
            <a:custGeom>
              <a:avLst/>
              <a:gdLst/>
              <a:ahLst/>
              <a:cxnLst/>
              <a:rect l="l" t="t" r="r" b="b"/>
              <a:pathLst>
                <a:path w="2903" h="30082" extrusionOk="0">
                  <a:moveTo>
                    <a:pt x="1" y="0"/>
                  </a:moveTo>
                  <a:lnTo>
                    <a:pt x="1" y="30082"/>
                  </a:lnTo>
                  <a:lnTo>
                    <a:pt x="2903" y="30082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7" name="Google Shape;327;p5"/>
          <p:cNvSpPr/>
          <p:nvPr/>
        </p:nvSpPr>
        <p:spPr>
          <a:xfrm>
            <a:off x="0" y="3579000"/>
            <a:ext cx="9144000" cy="1293056"/>
          </a:xfrm>
          <a:custGeom>
            <a:avLst/>
            <a:gdLst/>
            <a:ahLst/>
            <a:cxnLst/>
            <a:rect l="l" t="t" r="r" b="b"/>
            <a:pathLst>
              <a:path w="285750" h="40408" extrusionOk="0">
                <a:moveTo>
                  <a:pt x="160288" y="224"/>
                </a:moveTo>
                <a:lnTo>
                  <a:pt x="160455" y="279"/>
                </a:lnTo>
                <a:lnTo>
                  <a:pt x="160623" y="335"/>
                </a:lnTo>
                <a:lnTo>
                  <a:pt x="160679" y="503"/>
                </a:lnTo>
                <a:lnTo>
                  <a:pt x="160734" y="670"/>
                </a:lnTo>
                <a:lnTo>
                  <a:pt x="160679" y="838"/>
                </a:lnTo>
                <a:lnTo>
                  <a:pt x="160623" y="1005"/>
                </a:lnTo>
                <a:lnTo>
                  <a:pt x="160455" y="1061"/>
                </a:lnTo>
                <a:lnTo>
                  <a:pt x="160288" y="1117"/>
                </a:lnTo>
                <a:lnTo>
                  <a:pt x="160120" y="1061"/>
                </a:lnTo>
                <a:lnTo>
                  <a:pt x="159953" y="1005"/>
                </a:lnTo>
                <a:lnTo>
                  <a:pt x="159897" y="838"/>
                </a:lnTo>
                <a:lnTo>
                  <a:pt x="159841" y="670"/>
                </a:lnTo>
                <a:lnTo>
                  <a:pt x="159897" y="503"/>
                </a:lnTo>
                <a:lnTo>
                  <a:pt x="159953" y="335"/>
                </a:lnTo>
                <a:lnTo>
                  <a:pt x="160120" y="279"/>
                </a:lnTo>
                <a:lnTo>
                  <a:pt x="160288" y="224"/>
                </a:lnTo>
                <a:close/>
                <a:moveTo>
                  <a:pt x="264319" y="670"/>
                </a:moveTo>
                <a:lnTo>
                  <a:pt x="264486" y="726"/>
                </a:lnTo>
                <a:lnTo>
                  <a:pt x="264654" y="782"/>
                </a:lnTo>
                <a:lnTo>
                  <a:pt x="264709" y="949"/>
                </a:lnTo>
                <a:lnTo>
                  <a:pt x="264765" y="1117"/>
                </a:lnTo>
                <a:lnTo>
                  <a:pt x="264709" y="1284"/>
                </a:lnTo>
                <a:lnTo>
                  <a:pt x="264654" y="1451"/>
                </a:lnTo>
                <a:lnTo>
                  <a:pt x="264486" y="1507"/>
                </a:lnTo>
                <a:lnTo>
                  <a:pt x="264319" y="1563"/>
                </a:lnTo>
                <a:lnTo>
                  <a:pt x="264151" y="1507"/>
                </a:lnTo>
                <a:lnTo>
                  <a:pt x="263984" y="1451"/>
                </a:lnTo>
                <a:lnTo>
                  <a:pt x="263928" y="1284"/>
                </a:lnTo>
                <a:lnTo>
                  <a:pt x="263872" y="1117"/>
                </a:lnTo>
                <a:lnTo>
                  <a:pt x="263928" y="949"/>
                </a:lnTo>
                <a:lnTo>
                  <a:pt x="263984" y="782"/>
                </a:lnTo>
                <a:lnTo>
                  <a:pt x="264151" y="726"/>
                </a:lnTo>
                <a:lnTo>
                  <a:pt x="264319" y="670"/>
                </a:lnTo>
                <a:close/>
                <a:moveTo>
                  <a:pt x="281508" y="2902"/>
                </a:moveTo>
                <a:lnTo>
                  <a:pt x="281676" y="2958"/>
                </a:lnTo>
                <a:lnTo>
                  <a:pt x="281843" y="3014"/>
                </a:lnTo>
                <a:lnTo>
                  <a:pt x="281899" y="3182"/>
                </a:lnTo>
                <a:lnTo>
                  <a:pt x="281955" y="3349"/>
                </a:lnTo>
                <a:lnTo>
                  <a:pt x="281899" y="3516"/>
                </a:lnTo>
                <a:lnTo>
                  <a:pt x="281843" y="3684"/>
                </a:lnTo>
                <a:lnTo>
                  <a:pt x="281676" y="3740"/>
                </a:lnTo>
                <a:lnTo>
                  <a:pt x="281508" y="3795"/>
                </a:lnTo>
                <a:lnTo>
                  <a:pt x="281341" y="3740"/>
                </a:lnTo>
                <a:lnTo>
                  <a:pt x="281174" y="3684"/>
                </a:lnTo>
                <a:lnTo>
                  <a:pt x="281118" y="3516"/>
                </a:lnTo>
                <a:lnTo>
                  <a:pt x="281062" y="3349"/>
                </a:lnTo>
                <a:lnTo>
                  <a:pt x="281118" y="3182"/>
                </a:lnTo>
                <a:lnTo>
                  <a:pt x="281174" y="3014"/>
                </a:lnTo>
                <a:lnTo>
                  <a:pt x="281341" y="2958"/>
                </a:lnTo>
                <a:lnTo>
                  <a:pt x="281508" y="2902"/>
                </a:lnTo>
                <a:close/>
                <a:moveTo>
                  <a:pt x="177701" y="6251"/>
                </a:moveTo>
                <a:lnTo>
                  <a:pt x="177868" y="6307"/>
                </a:lnTo>
                <a:lnTo>
                  <a:pt x="178036" y="6363"/>
                </a:lnTo>
                <a:lnTo>
                  <a:pt x="178091" y="6530"/>
                </a:lnTo>
                <a:lnTo>
                  <a:pt x="178147" y="6698"/>
                </a:lnTo>
                <a:lnTo>
                  <a:pt x="178091" y="6865"/>
                </a:lnTo>
                <a:lnTo>
                  <a:pt x="178036" y="7032"/>
                </a:lnTo>
                <a:lnTo>
                  <a:pt x="177868" y="7088"/>
                </a:lnTo>
                <a:lnTo>
                  <a:pt x="177701" y="7144"/>
                </a:lnTo>
                <a:lnTo>
                  <a:pt x="177533" y="7088"/>
                </a:lnTo>
                <a:lnTo>
                  <a:pt x="177366" y="7032"/>
                </a:lnTo>
                <a:lnTo>
                  <a:pt x="177310" y="6865"/>
                </a:lnTo>
                <a:lnTo>
                  <a:pt x="177254" y="6698"/>
                </a:lnTo>
                <a:lnTo>
                  <a:pt x="177310" y="6530"/>
                </a:lnTo>
                <a:lnTo>
                  <a:pt x="177366" y="6363"/>
                </a:lnTo>
                <a:lnTo>
                  <a:pt x="177533" y="6307"/>
                </a:lnTo>
                <a:lnTo>
                  <a:pt x="177701" y="6251"/>
                </a:lnTo>
                <a:close/>
                <a:moveTo>
                  <a:pt x="90860" y="12055"/>
                </a:moveTo>
                <a:lnTo>
                  <a:pt x="91027" y="12111"/>
                </a:lnTo>
                <a:lnTo>
                  <a:pt x="91194" y="12167"/>
                </a:lnTo>
                <a:lnTo>
                  <a:pt x="91250" y="12334"/>
                </a:lnTo>
                <a:lnTo>
                  <a:pt x="91306" y="12502"/>
                </a:lnTo>
                <a:lnTo>
                  <a:pt x="91250" y="12669"/>
                </a:lnTo>
                <a:lnTo>
                  <a:pt x="91194" y="12837"/>
                </a:lnTo>
                <a:lnTo>
                  <a:pt x="91027" y="12893"/>
                </a:lnTo>
                <a:lnTo>
                  <a:pt x="90860" y="12948"/>
                </a:lnTo>
                <a:lnTo>
                  <a:pt x="90692" y="12893"/>
                </a:lnTo>
                <a:lnTo>
                  <a:pt x="90525" y="12837"/>
                </a:lnTo>
                <a:lnTo>
                  <a:pt x="90469" y="12669"/>
                </a:lnTo>
                <a:lnTo>
                  <a:pt x="90413" y="12502"/>
                </a:lnTo>
                <a:lnTo>
                  <a:pt x="90469" y="12334"/>
                </a:lnTo>
                <a:lnTo>
                  <a:pt x="90525" y="12167"/>
                </a:lnTo>
                <a:lnTo>
                  <a:pt x="90692" y="12111"/>
                </a:lnTo>
                <a:lnTo>
                  <a:pt x="90860" y="12055"/>
                </a:lnTo>
                <a:close/>
                <a:moveTo>
                  <a:pt x="246683" y="15404"/>
                </a:moveTo>
                <a:lnTo>
                  <a:pt x="246850" y="15460"/>
                </a:lnTo>
                <a:lnTo>
                  <a:pt x="247017" y="15516"/>
                </a:lnTo>
                <a:lnTo>
                  <a:pt x="247073" y="15683"/>
                </a:lnTo>
                <a:lnTo>
                  <a:pt x="247129" y="15851"/>
                </a:lnTo>
                <a:lnTo>
                  <a:pt x="247073" y="16018"/>
                </a:lnTo>
                <a:lnTo>
                  <a:pt x="247017" y="16185"/>
                </a:lnTo>
                <a:lnTo>
                  <a:pt x="246850" y="16241"/>
                </a:lnTo>
                <a:lnTo>
                  <a:pt x="246683" y="16297"/>
                </a:lnTo>
                <a:lnTo>
                  <a:pt x="246515" y="16241"/>
                </a:lnTo>
                <a:lnTo>
                  <a:pt x="246348" y="16185"/>
                </a:lnTo>
                <a:lnTo>
                  <a:pt x="246292" y="16018"/>
                </a:lnTo>
                <a:lnTo>
                  <a:pt x="246236" y="15851"/>
                </a:lnTo>
                <a:lnTo>
                  <a:pt x="246292" y="15683"/>
                </a:lnTo>
                <a:lnTo>
                  <a:pt x="246348" y="15516"/>
                </a:lnTo>
                <a:lnTo>
                  <a:pt x="246515" y="15460"/>
                </a:lnTo>
                <a:lnTo>
                  <a:pt x="246683" y="15404"/>
                </a:lnTo>
                <a:close/>
                <a:moveTo>
                  <a:pt x="142875" y="15627"/>
                </a:moveTo>
                <a:lnTo>
                  <a:pt x="143042" y="15683"/>
                </a:lnTo>
                <a:lnTo>
                  <a:pt x="143210" y="15739"/>
                </a:lnTo>
                <a:lnTo>
                  <a:pt x="143266" y="15906"/>
                </a:lnTo>
                <a:lnTo>
                  <a:pt x="143321" y="16074"/>
                </a:lnTo>
                <a:lnTo>
                  <a:pt x="143266" y="16241"/>
                </a:lnTo>
                <a:lnTo>
                  <a:pt x="143210" y="16409"/>
                </a:lnTo>
                <a:lnTo>
                  <a:pt x="143042" y="16464"/>
                </a:lnTo>
                <a:lnTo>
                  <a:pt x="142875" y="16520"/>
                </a:lnTo>
                <a:lnTo>
                  <a:pt x="142708" y="16464"/>
                </a:lnTo>
                <a:lnTo>
                  <a:pt x="142540" y="16409"/>
                </a:lnTo>
                <a:lnTo>
                  <a:pt x="142484" y="16241"/>
                </a:lnTo>
                <a:lnTo>
                  <a:pt x="142429" y="16074"/>
                </a:lnTo>
                <a:lnTo>
                  <a:pt x="142484" y="15906"/>
                </a:lnTo>
                <a:lnTo>
                  <a:pt x="142540" y="15739"/>
                </a:lnTo>
                <a:lnTo>
                  <a:pt x="142708" y="15683"/>
                </a:lnTo>
                <a:lnTo>
                  <a:pt x="142875" y="15627"/>
                </a:lnTo>
                <a:close/>
                <a:moveTo>
                  <a:pt x="125685" y="17413"/>
                </a:moveTo>
                <a:lnTo>
                  <a:pt x="125853" y="17469"/>
                </a:lnTo>
                <a:lnTo>
                  <a:pt x="126020" y="17525"/>
                </a:lnTo>
                <a:lnTo>
                  <a:pt x="126076" y="17692"/>
                </a:lnTo>
                <a:lnTo>
                  <a:pt x="126132" y="17860"/>
                </a:lnTo>
                <a:lnTo>
                  <a:pt x="126076" y="18027"/>
                </a:lnTo>
                <a:lnTo>
                  <a:pt x="126020" y="18195"/>
                </a:lnTo>
                <a:lnTo>
                  <a:pt x="125853" y="18250"/>
                </a:lnTo>
                <a:lnTo>
                  <a:pt x="125685" y="18306"/>
                </a:lnTo>
                <a:lnTo>
                  <a:pt x="125518" y="18250"/>
                </a:lnTo>
                <a:lnTo>
                  <a:pt x="125350" y="18195"/>
                </a:lnTo>
                <a:lnTo>
                  <a:pt x="125295" y="18027"/>
                </a:lnTo>
                <a:lnTo>
                  <a:pt x="125239" y="17860"/>
                </a:lnTo>
                <a:lnTo>
                  <a:pt x="125295" y="17692"/>
                </a:lnTo>
                <a:lnTo>
                  <a:pt x="125350" y="17525"/>
                </a:lnTo>
                <a:lnTo>
                  <a:pt x="125518" y="17469"/>
                </a:lnTo>
                <a:lnTo>
                  <a:pt x="125685" y="17413"/>
                </a:lnTo>
                <a:close/>
                <a:moveTo>
                  <a:pt x="73670" y="17636"/>
                </a:moveTo>
                <a:lnTo>
                  <a:pt x="73837" y="17692"/>
                </a:lnTo>
                <a:lnTo>
                  <a:pt x="74005" y="17748"/>
                </a:lnTo>
                <a:lnTo>
                  <a:pt x="74061" y="17915"/>
                </a:lnTo>
                <a:lnTo>
                  <a:pt x="74116" y="18083"/>
                </a:lnTo>
                <a:lnTo>
                  <a:pt x="74061" y="18250"/>
                </a:lnTo>
                <a:lnTo>
                  <a:pt x="74005" y="18418"/>
                </a:lnTo>
                <a:lnTo>
                  <a:pt x="73837" y="18474"/>
                </a:lnTo>
                <a:lnTo>
                  <a:pt x="73670" y="18529"/>
                </a:lnTo>
                <a:lnTo>
                  <a:pt x="73502" y="18474"/>
                </a:lnTo>
                <a:lnTo>
                  <a:pt x="73335" y="18418"/>
                </a:lnTo>
                <a:lnTo>
                  <a:pt x="73279" y="18250"/>
                </a:lnTo>
                <a:lnTo>
                  <a:pt x="73223" y="18083"/>
                </a:lnTo>
                <a:lnTo>
                  <a:pt x="73279" y="17915"/>
                </a:lnTo>
                <a:lnTo>
                  <a:pt x="73335" y="17748"/>
                </a:lnTo>
                <a:lnTo>
                  <a:pt x="73502" y="17692"/>
                </a:lnTo>
                <a:lnTo>
                  <a:pt x="73670" y="17636"/>
                </a:lnTo>
                <a:close/>
                <a:moveTo>
                  <a:pt x="21543" y="17971"/>
                </a:moveTo>
                <a:lnTo>
                  <a:pt x="21710" y="18027"/>
                </a:lnTo>
                <a:lnTo>
                  <a:pt x="21878" y="18083"/>
                </a:lnTo>
                <a:lnTo>
                  <a:pt x="21934" y="18250"/>
                </a:lnTo>
                <a:lnTo>
                  <a:pt x="21989" y="18418"/>
                </a:lnTo>
                <a:lnTo>
                  <a:pt x="21934" y="18585"/>
                </a:lnTo>
                <a:lnTo>
                  <a:pt x="21878" y="18753"/>
                </a:lnTo>
                <a:lnTo>
                  <a:pt x="21710" y="18808"/>
                </a:lnTo>
                <a:lnTo>
                  <a:pt x="21543" y="18864"/>
                </a:lnTo>
                <a:lnTo>
                  <a:pt x="21375" y="18808"/>
                </a:lnTo>
                <a:lnTo>
                  <a:pt x="21208" y="18753"/>
                </a:lnTo>
                <a:lnTo>
                  <a:pt x="21152" y="18585"/>
                </a:lnTo>
                <a:lnTo>
                  <a:pt x="21096" y="18418"/>
                </a:lnTo>
                <a:lnTo>
                  <a:pt x="21152" y="18250"/>
                </a:lnTo>
                <a:lnTo>
                  <a:pt x="21208" y="18083"/>
                </a:lnTo>
                <a:lnTo>
                  <a:pt x="21375" y="18027"/>
                </a:lnTo>
                <a:lnTo>
                  <a:pt x="21543" y="17971"/>
                </a:lnTo>
                <a:close/>
                <a:moveTo>
                  <a:pt x="229716" y="22101"/>
                </a:moveTo>
                <a:lnTo>
                  <a:pt x="229884" y="22157"/>
                </a:lnTo>
                <a:lnTo>
                  <a:pt x="230051" y="22213"/>
                </a:lnTo>
                <a:lnTo>
                  <a:pt x="230107" y="22380"/>
                </a:lnTo>
                <a:lnTo>
                  <a:pt x="230163" y="22548"/>
                </a:lnTo>
                <a:lnTo>
                  <a:pt x="230107" y="22715"/>
                </a:lnTo>
                <a:lnTo>
                  <a:pt x="230051" y="22883"/>
                </a:lnTo>
                <a:lnTo>
                  <a:pt x="229884" y="22938"/>
                </a:lnTo>
                <a:lnTo>
                  <a:pt x="229716" y="22994"/>
                </a:lnTo>
                <a:lnTo>
                  <a:pt x="229549" y="22938"/>
                </a:lnTo>
                <a:lnTo>
                  <a:pt x="229381" y="22883"/>
                </a:lnTo>
                <a:lnTo>
                  <a:pt x="229326" y="22715"/>
                </a:lnTo>
                <a:lnTo>
                  <a:pt x="229270" y="22548"/>
                </a:lnTo>
                <a:lnTo>
                  <a:pt x="229326" y="22380"/>
                </a:lnTo>
                <a:lnTo>
                  <a:pt x="229381" y="22213"/>
                </a:lnTo>
                <a:lnTo>
                  <a:pt x="229549" y="22157"/>
                </a:lnTo>
                <a:lnTo>
                  <a:pt x="229716" y="22101"/>
                </a:lnTo>
                <a:close/>
                <a:moveTo>
                  <a:pt x="194890" y="25450"/>
                </a:moveTo>
                <a:lnTo>
                  <a:pt x="195058" y="25506"/>
                </a:lnTo>
                <a:lnTo>
                  <a:pt x="195225" y="25562"/>
                </a:lnTo>
                <a:lnTo>
                  <a:pt x="195281" y="25729"/>
                </a:lnTo>
                <a:lnTo>
                  <a:pt x="195337" y="25896"/>
                </a:lnTo>
                <a:lnTo>
                  <a:pt x="195281" y="26064"/>
                </a:lnTo>
                <a:lnTo>
                  <a:pt x="195225" y="26231"/>
                </a:lnTo>
                <a:lnTo>
                  <a:pt x="195058" y="26287"/>
                </a:lnTo>
                <a:lnTo>
                  <a:pt x="194890" y="26343"/>
                </a:lnTo>
                <a:lnTo>
                  <a:pt x="194723" y="26287"/>
                </a:lnTo>
                <a:lnTo>
                  <a:pt x="194556" y="26231"/>
                </a:lnTo>
                <a:lnTo>
                  <a:pt x="194500" y="26064"/>
                </a:lnTo>
                <a:lnTo>
                  <a:pt x="194444" y="25896"/>
                </a:lnTo>
                <a:lnTo>
                  <a:pt x="194500" y="25729"/>
                </a:lnTo>
                <a:lnTo>
                  <a:pt x="194556" y="25562"/>
                </a:lnTo>
                <a:lnTo>
                  <a:pt x="194723" y="25506"/>
                </a:lnTo>
                <a:lnTo>
                  <a:pt x="194890" y="25450"/>
                </a:lnTo>
                <a:close/>
                <a:moveTo>
                  <a:pt x="4465" y="26789"/>
                </a:moveTo>
                <a:lnTo>
                  <a:pt x="4632" y="26845"/>
                </a:lnTo>
                <a:lnTo>
                  <a:pt x="4800" y="26901"/>
                </a:lnTo>
                <a:lnTo>
                  <a:pt x="4856" y="27068"/>
                </a:lnTo>
                <a:lnTo>
                  <a:pt x="4911" y="27236"/>
                </a:lnTo>
                <a:lnTo>
                  <a:pt x="4856" y="27403"/>
                </a:lnTo>
                <a:lnTo>
                  <a:pt x="4800" y="27571"/>
                </a:lnTo>
                <a:lnTo>
                  <a:pt x="4632" y="27627"/>
                </a:lnTo>
                <a:lnTo>
                  <a:pt x="4465" y="27682"/>
                </a:lnTo>
                <a:lnTo>
                  <a:pt x="4297" y="27627"/>
                </a:lnTo>
                <a:lnTo>
                  <a:pt x="4130" y="27571"/>
                </a:lnTo>
                <a:lnTo>
                  <a:pt x="4074" y="27403"/>
                </a:lnTo>
                <a:lnTo>
                  <a:pt x="4018" y="27236"/>
                </a:lnTo>
                <a:lnTo>
                  <a:pt x="4074" y="27068"/>
                </a:lnTo>
                <a:lnTo>
                  <a:pt x="4130" y="26901"/>
                </a:lnTo>
                <a:lnTo>
                  <a:pt x="4297" y="26845"/>
                </a:lnTo>
                <a:lnTo>
                  <a:pt x="4465" y="26789"/>
                </a:lnTo>
                <a:close/>
                <a:moveTo>
                  <a:pt x="108272" y="29915"/>
                </a:moveTo>
                <a:lnTo>
                  <a:pt x="108440" y="29971"/>
                </a:lnTo>
                <a:lnTo>
                  <a:pt x="108607" y="30026"/>
                </a:lnTo>
                <a:lnTo>
                  <a:pt x="108663" y="30194"/>
                </a:lnTo>
                <a:lnTo>
                  <a:pt x="108719" y="30361"/>
                </a:lnTo>
                <a:lnTo>
                  <a:pt x="108663" y="30529"/>
                </a:lnTo>
                <a:lnTo>
                  <a:pt x="108607" y="30696"/>
                </a:lnTo>
                <a:lnTo>
                  <a:pt x="108440" y="30752"/>
                </a:lnTo>
                <a:lnTo>
                  <a:pt x="108272" y="30808"/>
                </a:lnTo>
                <a:lnTo>
                  <a:pt x="108105" y="30752"/>
                </a:lnTo>
                <a:lnTo>
                  <a:pt x="107938" y="30696"/>
                </a:lnTo>
                <a:lnTo>
                  <a:pt x="107882" y="30529"/>
                </a:lnTo>
                <a:lnTo>
                  <a:pt x="107826" y="30361"/>
                </a:lnTo>
                <a:lnTo>
                  <a:pt x="107882" y="30194"/>
                </a:lnTo>
                <a:lnTo>
                  <a:pt x="107938" y="30026"/>
                </a:lnTo>
                <a:lnTo>
                  <a:pt x="108105" y="29971"/>
                </a:lnTo>
                <a:lnTo>
                  <a:pt x="108272" y="29915"/>
                </a:lnTo>
                <a:close/>
                <a:moveTo>
                  <a:pt x="212080" y="32147"/>
                </a:moveTo>
                <a:lnTo>
                  <a:pt x="212248" y="32203"/>
                </a:lnTo>
                <a:lnTo>
                  <a:pt x="212415" y="32259"/>
                </a:lnTo>
                <a:lnTo>
                  <a:pt x="212471" y="32426"/>
                </a:lnTo>
                <a:lnTo>
                  <a:pt x="212527" y="32594"/>
                </a:lnTo>
                <a:lnTo>
                  <a:pt x="212471" y="32761"/>
                </a:lnTo>
                <a:lnTo>
                  <a:pt x="212415" y="32928"/>
                </a:lnTo>
                <a:lnTo>
                  <a:pt x="212248" y="32984"/>
                </a:lnTo>
                <a:lnTo>
                  <a:pt x="212080" y="33040"/>
                </a:lnTo>
                <a:lnTo>
                  <a:pt x="211913" y="32984"/>
                </a:lnTo>
                <a:lnTo>
                  <a:pt x="211745" y="32928"/>
                </a:lnTo>
                <a:lnTo>
                  <a:pt x="211689" y="32761"/>
                </a:lnTo>
                <a:lnTo>
                  <a:pt x="211634" y="32594"/>
                </a:lnTo>
                <a:lnTo>
                  <a:pt x="211689" y="32426"/>
                </a:lnTo>
                <a:lnTo>
                  <a:pt x="211745" y="32259"/>
                </a:lnTo>
                <a:lnTo>
                  <a:pt x="211913" y="32203"/>
                </a:lnTo>
                <a:lnTo>
                  <a:pt x="212080" y="32147"/>
                </a:lnTo>
                <a:close/>
                <a:moveTo>
                  <a:pt x="56257" y="36389"/>
                </a:moveTo>
                <a:lnTo>
                  <a:pt x="56424" y="36445"/>
                </a:lnTo>
                <a:lnTo>
                  <a:pt x="56592" y="36500"/>
                </a:lnTo>
                <a:lnTo>
                  <a:pt x="56648" y="36668"/>
                </a:lnTo>
                <a:lnTo>
                  <a:pt x="56704" y="36835"/>
                </a:lnTo>
                <a:lnTo>
                  <a:pt x="56648" y="37003"/>
                </a:lnTo>
                <a:lnTo>
                  <a:pt x="56592" y="37170"/>
                </a:lnTo>
                <a:lnTo>
                  <a:pt x="56424" y="37226"/>
                </a:lnTo>
                <a:lnTo>
                  <a:pt x="56257" y="37282"/>
                </a:lnTo>
                <a:lnTo>
                  <a:pt x="56090" y="37226"/>
                </a:lnTo>
                <a:lnTo>
                  <a:pt x="55922" y="37170"/>
                </a:lnTo>
                <a:lnTo>
                  <a:pt x="55866" y="37003"/>
                </a:lnTo>
                <a:lnTo>
                  <a:pt x="55811" y="36835"/>
                </a:lnTo>
                <a:lnTo>
                  <a:pt x="55866" y="36668"/>
                </a:lnTo>
                <a:lnTo>
                  <a:pt x="55922" y="36500"/>
                </a:lnTo>
                <a:lnTo>
                  <a:pt x="56090" y="36445"/>
                </a:lnTo>
                <a:lnTo>
                  <a:pt x="56257" y="36389"/>
                </a:lnTo>
                <a:close/>
                <a:moveTo>
                  <a:pt x="39067" y="39291"/>
                </a:moveTo>
                <a:lnTo>
                  <a:pt x="39235" y="39347"/>
                </a:lnTo>
                <a:lnTo>
                  <a:pt x="39402" y="39403"/>
                </a:lnTo>
                <a:lnTo>
                  <a:pt x="39458" y="39570"/>
                </a:lnTo>
                <a:lnTo>
                  <a:pt x="39514" y="39737"/>
                </a:lnTo>
                <a:lnTo>
                  <a:pt x="39458" y="39905"/>
                </a:lnTo>
                <a:lnTo>
                  <a:pt x="39402" y="40072"/>
                </a:lnTo>
                <a:lnTo>
                  <a:pt x="39235" y="40128"/>
                </a:lnTo>
                <a:lnTo>
                  <a:pt x="39067" y="40184"/>
                </a:lnTo>
                <a:lnTo>
                  <a:pt x="38900" y="40128"/>
                </a:lnTo>
                <a:lnTo>
                  <a:pt x="38733" y="40072"/>
                </a:lnTo>
                <a:lnTo>
                  <a:pt x="38677" y="39905"/>
                </a:lnTo>
                <a:lnTo>
                  <a:pt x="38621" y="39737"/>
                </a:lnTo>
                <a:lnTo>
                  <a:pt x="38677" y="39570"/>
                </a:lnTo>
                <a:lnTo>
                  <a:pt x="38733" y="39403"/>
                </a:lnTo>
                <a:lnTo>
                  <a:pt x="38900" y="39347"/>
                </a:lnTo>
                <a:lnTo>
                  <a:pt x="39067" y="39291"/>
                </a:lnTo>
                <a:close/>
                <a:moveTo>
                  <a:pt x="160288" y="0"/>
                </a:moveTo>
                <a:lnTo>
                  <a:pt x="160009" y="56"/>
                </a:lnTo>
                <a:lnTo>
                  <a:pt x="159841" y="224"/>
                </a:lnTo>
                <a:lnTo>
                  <a:pt x="159674" y="391"/>
                </a:lnTo>
                <a:lnTo>
                  <a:pt x="159618" y="670"/>
                </a:lnTo>
                <a:lnTo>
                  <a:pt x="159674" y="893"/>
                </a:lnTo>
                <a:lnTo>
                  <a:pt x="143266" y="15571"/>
                </a:lnTo>
                <a:lnTo>
                  <a:pt x="143098" y="15460"/>
                </a:lnTo>
                <a:lnTo>
                  <a:pt x="142875" y="15404"/>
                </a:lnTo>
                <a:lnTo>
                  <a:pt x="142652" y="15460"/>
                </a:lnTo>
                <a:lnTo>
                  <a:pt x="142429" y="15571"/>
                </a:lnTo>
                <a:lnTo>
                  <a:pt x="142317" y="15739"/>
                </a:lnTo>
                <a:lnTo>
                  <a:pt x="142205" y="15906"/>
                </a:lnTo>
                <a:lnTo>
                  <a:pt x="126299" y="17581"/>
                </a:lnTo>
                <a:lnTo>
                  <a:pt x="126188" y="17413"/>
                </a:lnTo>
                <a:lnTo>
                  <a:pt x="126020" y="17302"/>
                </a:lnTo>
                <a:lnTo>
                  <a:pt x="125853" y="17190"/>
                </a:lnTo>
                <a:lnTo>
                  <a:pt x="125685" y="17190"/>
                </a:lnTo>
                <a:lnTo>
                  <a:pt x="125406" y="17246"/>
                </a:lnTo>
                <a:lnTo>
                  <a:pt x="125239" y="17413"/>
                </a:lnTo>
                <a:lnTo>
                  <a:pt x="125071" y="17581"/>
                </a:lnTo>
                <a:lnTo>
                  <a:pt x="125016" y="17860"/>
                </a:lnTo>
                <a:lnTo>
                  <a:pt x="125016" y="18027"/>
                </a:lnTo>
                <a:lnTo>
                  <a:pt x="108775" y="29915"/>
                </a:lnTo>
                <a:lnTo>
                  <a:pt x="108552" y="29747"/>
                </a:lnTo>
                <a:lnTo>
                  <a:pt x="108272" y="29691"/>
                </a:lnTo>
                <a:lnTo>
                  <a:pt x="107993" y="29747"/>
                </a:lnTo>
                <a:lnTo>
                  <a:pt x="107770" y="29915"/>
                </a:lnTo>
                <a:lnTo>
                  <a:pt x="91473" y="12781"/>
                </a:lnTo>
                <a:lnTo>
                  <a:pt x="91529" y="12502"/>
                </a:lnTo>
                <a:lnTo>
                  <a:pt x="91473" y="12223"/>
                </a:lnTo>
                <a:lnTo>
                  <a:pt x="91306" y="12055"/>
                </a:lnTo>
                <a:lnTo>
                  <a:pt x="91139" y="11888"/>
                </a:lnTo>
                <a:lnTo>
                  <a:pt x="90860" y="11832"/>
                </a:lnTo>
                <a:lnTo>
                  <a:pt x="90581" y="11888"/>
                </a:lnTo>
                <a:lnTo>
                  <a:pt x="90413" y="12055"/>
                </a:lnTo>
                <a:lnTo>
                  <a:pt x="90246" y="12223"/>
                </a:lnTo>
                <a:lnTo>
                  <a:pt x="90190" y="12502"/>
                </a:lnTo>
                <a:lnTo>
                  <a:pt x="74172" y="17636"/>
                </a:lnTo>
                <a:lnTo>
                  <a:pt x="73949" y="17469"/>
                </a:lnTo>
                <a:lnTo>
                  <a:pt x="73837" y="17413"/>
                </a:lnTo>
                <a:lnTo>
                  <a:pt x="73670" y="17413"/>
                </a:lnTo>
                <a:lnTo>
                  <a:pt x="73391" y="17469"/>
                </a:lnTo>
                <a:lnTo>
                  <a:pt x="73223" y="17636"/>
                </a:lnTo>
                <a:lnTo>
                  <a:pt x="73056" y="17804"/>
                </a:lnTo>
                <a:lnTo>
                  <a:pt x="73000" y="18083"/>
                </a:lnTo>
                <a:lnTo>
                  <a:pt x="73056" y="18362"/>
                </a:lnTo>
                <a:lnTo>
                  <a:pt x="56759" y="36389"/>
                </a:lnTo>
                <a:lnTo>
                  <a:pt x="56536" y="36221"/>
                </a:lnTo>
                <a:lnTo>
                  <a:pt x="56257" y="36165"/>
                </a:lnTo>
                <a:lnTo>
                  <a:pt x="55978" y="36221"/>
                </a:lnTo>
                <a:lnTo>
                  <a:pt x="55811" y="36389"/>
                </a:lnTo>
                <a:lnTo>
                  <a:pt x="55643" y="36556"/>
                </a:lnTo>
                <a:lnTo>
                  <a:pt x="55587" y="36835"/>
                </a:lnTo>
                <a:lnTo>
                  <a:pt x="55587" y="36947"/>
                </a:lnTo>
                <a:lnTo>
                  <a:pt x="39737" y="39626"/>
                </a:lnTo>
                <a:lnTo>
                  <a:pt x="39737" y="39737"/>
                </a:lnTo>
                <a:lnTo>
                  <a:pt x="39681" y="39458"/>
                </a:lnTo>
                <a:lnTo>
                  <a:pt x="39514" y="39291"/>
                </a:lnTo>
                <a:lnTo>
                  <a:pt x="39346" y="39123"/>
                </a:lnTo>
                <a:lnTo>
                  <a:pt x="39067" y="39068"/>
                </a:lnTo>
                <a:lnTo>
                  <a:pt x="38844" y="39123"/>
                </a:lnTo>
                <a:lnTo>
                  <a:pt x="38621" y="39235"/>
                </a:lnTo>
                <a:lnTo>
                  <a:pt x="22045" y="18864"/>
                </a:lnTo>
                <a:lnTo>
                  <a:pt x="22157" y="18641"/>
                </a:lnTo>
                <a:lnTo>
                  <a:pt x="22213" y="18418"/>
                </a:lnTo>
                <a:lnTo>
                  <a:pt x="22157" y="18139"/>
                </a:lnTo>
                <a:lnTo>
                  <a:pt x="21989" y="17971"/>
                </a:lnTo>
                <a:lnTo>
                  <a:pt x="21822" y="17804"/>
                </a:lnTo>
                <a:lnTo>
                  <a:pt x="21543" y="17748"/>
                </a:lnTo>
                <a:lnTo>
                  <a:pt x="21264" y="17804"/>
                </a:lnTo>
                <a:lnTo>
                  <a:pt x="21096" y="17971"/>
                </a:lnTo>
                <a:lnTo>
                  <a:pt x="20929" y="18139"/>
                </a:lnTo>
                <a:lnTo>
                  <a:pt x="20873" y="18418"/>
                </a:lnTo>
                <a:lnTo>
                  <a:pt x="20929" y="18641"/>
                </a:lnTo>
                <a:lnTo>
                  <a:pt x="4967" y="26789"/>
                </a:lnTo>
                <a:lnTo>
                  <a:pt x="4744" y="26622"/>
                </a:lnTo>
                <a:lnTo>
                  <a:pt x="4465" y="26566"/>
                </a:lnTo>
                <a:lnTo>
                  <a:pt x="4242" y="26622"/>
                </a:lnTo>
                <a:lnTo>
                  <a:pt x="4018" y="26734"/>
                </a:lnTo>
                <a:lnTo>
                  <a:pt x="0" y="24948"/>
                </a:lnTo>
                <a:lnTo>
                  <a:pt x="0" y="25171"/>
                </a:lnTo>
                <a:lnTo>
                  <a:pt x="3851" y="26901"/>
                </a:lnTo>
                <a:lnTo>
                  <a:pt x="3795" y="27068"/>
                </a:lnTo>
                <a:lnTo>
                  <a:pt x="3795" y="27236"/>
                </a:lnTo>
                <a:lnTo>
                  <a:pt x="3851" y="27515"/>
                </a:lnTo>
                <a:lnTo>
                  <a:pt x="4018" y="27682"/>
                </a:lnTo>
                <a:lnTo>
                  <a:pt x="4186" y="27850"/>
                </a:lnTo>
                <a:lnTo>
                  <a:pt x="4465" y="27906"/>
                </a:lnTo>
                <a:lnTo>
                  <a:pt x="4744" y="27850"/>
                </a:lnTo>
                <a:lnTo>
                  <a:pt x="4911" y="27682"/>
                </a:lnTo>
                <a:lnTo>
                  <a:pt x="5079" y="27515"/>
                </a:lnTo>
                <a:lnTo>
                  <a:pt x="5135" y="27236"/>
                </a:lnTo>
                <a:lnTo>
                  <a:pt x="5079" y="27013"/>
                </a:lnTo>
                <a:lnTo>
                  <a:pt x="20985" y="18808"/>
                </a:lnTo>
                <a:lnTo>
                  <a:pt x="21096" y="18920"/>
                </a:lnTo>
                <a:lnTo>
                  <a:pt x="21264" y="19032"/>
                </a:lnTo>
                <a:lnTo>
                  <a:pt x="21375" y="19088"/>
                </a:lnTo>
                <a:lnTo>
                  <a:pt x="21710" y="19088"/>
                </a:lnTo>
                <a:lnTo>
                  <a:pt x="21878" y="18976"/>
                </a:lnTo>
                <a:lnTo>
                  <a:pt x="38453" y="39458"/>
                </a:lnTo>
                <a:lnTo>
                  <a:pt x="38398" y="39570"/>
                </a:lnTo>
                <a:lnTo>
                  <a:pt x="38398" y="39737"/>
                </a:lnTo>
                <a:lnTo>
                  <a:pt x="38453" y="40016"/>
                </a:lnTo>
                <a:lnTo>
                  <a:pt x="38621" y="40184"/>
                </a:lnTo>
                <a:lnTo>
                  <a:pt x="38788" y="40351"/>
                </a:lnTo>
                <a:lnTo>
                  <a:pt x="39067" y="40407"/>
                </a:lnTo>
                <a:lnTo>
                  <a:pt x="39291" y="40351"/>
                </a:lnTo>
                <a:lnTo>
                  <a:pt x="39514" y="40240"/>
                </a:lnTo>
                <a:lnTo>
                  <a:pt x="39625" y="40072"/>
                </a:lnTo>
                <a:lnTo>
                  <a:pt x="39737" y="39849"/>
                </a:lnTo>
                <a:lnTo>
                  <a:pt x="55699" y="37170"/>
                </a:lnTo>
                <a:lnTo>
                  <a:pt x="55811" y="37282"/>
                </a:lnTo>
                <a:lnTo>
                  <a:pt x="55922" y="37393"/>
                </a:lnTo>
                <a:lnTo>
                  <a:pt x="56090" y="37505"/>
                </a:lnTo>
                <a:lnTo>
                  <a:pt x="56257" y="37505"/>
                </a:lnTo>
                <a:lnTo>
                  <a:pt x="56536" y="37449"/>
                </a:lnTo>
                <a:lnTo>
                  <a:pt x="56704" y="37282"/>
                </a:lnTo>
                <a:lnTo>
                  <a:pt x="56871" y="37114"/>
                </a:lnTo>
                <a:lnTo>
                  <a:pt x="56927" y="36835"/>
                </a:lnTo>
                <a:lnTo>
                  <a:pt x="56871" y="36556"/>
                </a:lnTo>
                <a:lnTo>
                  <a:pt x="73168" y="18529"/>
                </a:lnTo>
                <a:lnTo>
                  <a:pt x="73391" y="18697"/>
                </a:lnTo>
                <a:lnTo>
                  <a:pt x="73670" y="18753"/>
                </a:lnTo>
                <a:lnTo>
                  <a:pt x="73949" y="18697"/>
                </a:lnTo>
                <a:lnTo>
                  <a:pt x="74116" y="18529"/>
                </a:lnTo>
                <a:lnTo>
                  <a:pt x="74284" y="18362"/>
                </a:lnTo>
                <a:lnTo>
                  <a:pt x="74340" y="18083"/>
                </a:lnTo>
                <a:lnTo>
                  <a:pt x="74284" y="17860"/>
                </a:lnTo>
                <a:lnTo>
                  <a:pt x="90246" y="12725"/>
                </a:lnTo>
                <a:lnTo>
                  <a:pt x="90357" y="12893"/>
                </a:lnTo>
                <a:lnTo>
                  <a:pt x="90469" y="13060"/>
                </a:lnTo>
                <a:lnTo>
                  <a:pt x="90636" y="13116"/>
                </a:lnTo>
                <a:lnTo>
                  <a:pt x="90860" y="13172"/>
                </a:lnTo>
                <a:lnTo>
                  <a:pt x="91139" y="13116"/>
                </a:lnTo>
                <a:lnTo>
                  <a:pt x="91362" y="12948"/>
                </a:lnTo>
                <a:lnTo>
                  <a:pt x="107659" y="30082"/>
                </a:lnTo>
                <a:lnTo>
                  <a:pt x="107603" y="30361"/>
                </a:lnTo>
                <a:lnTo>
                  <a:pt x="107659" y="30640"/>
                </a:lnTo>
                <a:lnTo>
                  <a:pt x="107826" y="30808"/>
                </a:lnTo>
                <a:lnTo>
                  <a:pt x="107993" y="30975"/>
                </a:lnTo>
                <a:lnTo>
                  <a:pt x="108272" y="31031"/>
                </a:lnTo>
                <a:lnTo>
                  <a:pt x="108552" y="30975"/>
                </a:lnTo>
                <a:lnTo>
                  <a:pt x="108719" y="30808"/>
                </a:lnTo>
                <a:lnTo>
                  <a:pt x="108886" y="30640"/>
                </a:lnTo>
                <a:lnTo>
                  <a:pt x="108942" y="30361"/>
                </a:lnTo>
                <a:lnTo>
                  <a:pt x="108886" y="30082"/>
                </a:lnTo>
                <a:lnTo>
                  <a:pt x="125127" y="18195"/>
                </a:lnTo>
                <a:lnTo>
                  <a:pt x="125239" y="18362"/>
                </a:lnTo>
                <a:lnTo>
                  <a:pt x="125350" y="18418"/>
                </a:lnTo>
                <a:lnTo>
                  <a:pt x="125518" y="18529"/>
                </a:lnTo>
                <a:lnTo>
                  <a:pt x="125685" y="18529"/>
                </a:lnTo>
                <a:lnTo>
                  <a:pt x="125964" y="18474"/>
                </a:lnTo>
                <a:lnTo>
                  <a:pt x="126132" y="18306"/>
                </a:lnTo>
                <a:lnTo>
                  <a:pt x="126299" y="18139"/>
                </a:lnTo>
                <a:lnTo>
                  <a:pt x="126355" y="17860"/>
                </a:lnTo>
                <a:lnTo>
                  <a:pt x="126355" y="17804"/>
                </a:lnTo>
                <a:lnTo>
                  <a:pt x="142205" y="16130"/>
                </a:lnTo>
                <a:lnTo>
                  <a:pt x="142261" y="16409"/>
                </a:lnTo>
                <a:lnTo>
                  <a:pt x="142429" y="16576"/>
                </a:lnTo>
                <a:lnTo>
                  <a:pt x="142652" y="16688"/>
                </a:lnTo>
                <a:lnTo>
                  <a:pt x="142875" y="16743"/>
                </a:lnTo>
                <a:lnTo>
                  <a:pt x="143154" y="16688"/>
                </a:lnTo>
                <a:lnTo>
                  <a:pt x="143321" y="16520"/>
                </a:lnTo>
                <a:lnTo>
                  <a:pt x="143489" y="16353"/>
                </a:lnTo>
                <a:lnTo>
                  <a:pt x="143545" y="16074"/>
                </a:lnTo>
                <a:lnTo>
                  <a:pt x="143489" y="15906"/>
                </a:lnTo>
                <a:lnTo>
                  <a:pt x="143433" y="15683"/>
                </a:lnTo>
                <a:lnTo>
                  <a:pt x="159786" y="1061"/>
                </a:lnTo>
                <a:lnTo>
                  <a:pt x="160009" y="1284"/>
                </a:lnTo>
                <a:lnTo>
                  <a:pt x="160120" y="1340"/>
                </a:lnTo>
                <a:lnTo>
                  <a:pt x="160288" y="1340"/>
                </a:lnTo>
                <a:lnTo>
                  <a:pt x="160511" y="1284"/>
                </a:lnTo>
                <a:lnTo>
                  <a:pt x="160679" y="1228"/>
                </a:lnTo>
                <a:lnTo>
                  <a:pt x="160790" y="1117"/>
                </a:lnTo>
                <a:lnTo>
                  <a:pt x="160902" y="949"/>
                </a:lnTo>
                <a:lnTo>
                  <a:pt x="177031" y="6530"/>
                </a:lnTo>
                <a:lnTo>
                  <a:pt x="177031" y="6698"/>
                </a:lnTo>
                <a:lnTo>
                  <a:pt x="177087" y="6977"/>
                </a:lnTo>
                <a:lnTo>
                  <a:pt x="177254" y="7144"/>
                </a:lnTo>
                <a:lnTo>
                  <a:pt x="177422" y="7312"/>
                </a:lnTo>
                <a:lnTo>
                  <a:pt x="177701" y="7367"/>
                </a:lnTo>
                <a:lnTo>
                  <a:pt x="177868" y="7367"/>
                </a:lnTo>
                <a:lnTo>
                  <a:pt x="178036" y="7256"/>
                </a:lnTo>
                <a:lnTo>
                  <a:pt x="194388" y="25450"/>
                </a:lnTo>
                <a:lnTo>
                  <a:pt x="194277" y="25673"/>
                </a:lnTo>
                <a:lnTo>
                  <a:pt x="194221" y="25896"/>
                </a:lnTo>
                <a:lnTo>
                  <a:pt x="194277" y="26175"/>
                </a:lnTo>
                <a:lnTo>
                  <a:pt x="194444" y="26343"/>
                </a:lnTo>
                <a:lnTo>
                  <a:pt x="194611" y="26510"/>
                </a:lnTo>
                <a:lnTo>
                  <a:pt x="194890" y="26566"/>
                </a:lnTo>
                <a:lnTo>
                  <a:pt x="195058" y="26566"/>
                </a:lnTo>
                <a:lnTo>
                  <a:pt x="195169" y="26510"/>
                </a:lnTo>
                <a:lnTo>
                  <a:pt x="195337" y="26399"/>
                </a:lnTo>
                <a:lnTo>
                  <a:pt x="195449" y="26287"/>
                </a:lnTo>
                <a:lnTo>
                  <a:pt x="211410" y="32538"/>
                </a:lnTo>
                <a:lnTo>
                  <a:pt x="211410" y="32594"/>
                </a:lnTo>
                <a:lnTo>
                  <a:pt x="211466" y="32873"/>
                </a:lnTo>
                <a:lnTo>
                  <a:pt x="211634" y="33040"/>
                </a:lnTo>
                <a:lnTo>
                  <a:pt x="211801" y="33208"/>
                </a:lnTo>
                <a:lnTo>
                  <a:pt x="212080" y="33263"/>
                </a:lnTo>
                <a:lnTo>
                  <a:pt x="212359" y="33208"/>
                </a:lnTo>
                <a:lnTo>
                  <a:pt x="212527" y="33040"/>
                </a:lnTo>
                <a:lnTo>
                  <a:pt x="212694" y="32873"/>
                </a:lnTo>
                <a:lnTo>
                  <a:pt x="212750" y="32594"/>
                </a:lnTo>
                <a:lnTo>
                  <a:pt x="212750" y="32538"/>
                </a:lnTo>
                <a:lnTo>
                  <a:pt x="229214" y="22994"/>
                </a:lnTo>
                <a:lnTo>
                  <a:pt x="229437" y="23162"/>
                </a:lnTo>
                <a:lnTo>
                  <a:pt x="229716" y="23217"/>
                </a:lnTo>
                <a:lnTo>
                  <a:pt x="229995" y="23162"/>
                </a:lnTo>
                <a:lnTo>
                  <a:pt x="230163" y="22994"/>
                </a:lnTo>
                <a:lnTo>
                  <a:pt x="230330" y="22827"/>
                </a:lnTo>
                <a:lnTo>
                  <a:pt x="230386" y="22548"/>
                </a:lnTo>
                <a:lnTo>
                  <a:pt x="230386" y="22492"/>
                </a:lnTo>
                <a:lnTo>
                  <a:pt x="246180" y="16297"/>
                </a:lnTo>
                <a:lnTo>
                  <a:pt x="246404" y="16464"/>
                </a:lnTo>
                <a:lnTo>
                  <a:pt x="246683" y="16520"/>
                </a:lnTo>
                <a:lnTo>
                  <a:pt x="246962" y="16464"/>
                </a:lnTo>
                <a:lnTo>
                  <a:pt x="247129" y="16297"/>
                </a:lnTo>
                <a:lnTo>
                  <a:pt x="247297" y="16130"/>
                </a:lnTo>
                <a:lnTo>
                  <a:pt x="247352" y="15851"/>
                </a:lnTo>
                <a:lnTo>
                  <a:pt x="247297" y="15683"/>
                </a:lnTo>
                <a:lnTo>
                  <a:pt x="263761" y="1507"/>
                </a:lnTo>
                <a:lnTo>
                  <a:pt x="263872" y="1619"/>
                </a:lnTo>
                <a:lnTo>
                  <a:pt x="264040" y="1730"/>
                </a:lnTo>
                <a:lnTo>
                  <a:pt x="264151" y="1786"/>
                </a:lnTo>
                <a:lnTo>
                  <a:pt x="264319" y="1786"/>
                </a:lnTo>
                <a:lnTo>
                  <a:pt x="264542" y="1730"/>
                </a:lnTo>
                <a:lnTo>
                  <a:pt x="264765" y="1619"/>
                </a:lnTo>
                <a:lnTo>
                  <a:pt x="264877" y="1451"/>
                </a:lnTo>
                <a:lnTo>
                  <a:pt x="264988" y="1228"/>
                </a:lnTo>
                <a:lnTo>
                  <a:pt x="280839" y="3237"/>
                </a:lnTo>
                <a:lnTo>
                  <a:pt x="280839" y="3349"/>
                </a:lnTo>
                <a:lnTo>
                  <a:pt x="280894" y="3628"/>
                </a:lnTo>
                <a:lnTo>
                  <a:pt x="281062" y="3795"/>
                </a:lnTo>
                <a:lnTo>
                  <a:pt x="281229" y="3963"/>
                </a:lnTo>
                <a:lnTo>
                  <a:pt x="281508" y="4019"/>
                </a:lnTo>
                <a:lnTo>
                  <a:pt x="281787" y="3963"/>
                </a:lnTo>
                <a:lnTo>
                  <a:pt x="281955" y="3795"/>
                </a:lnTo>
                <a:lnTo>
                  <a:pt x="282122" y="3628"/>
                </a:lnTo>
                <a:lnTo>
                  <a:pt x="282178" y="3349"/>
                </a:lnTo>
                <a:lnTo>
                  <a:pt x="285750" y="3349"/>
                </a:lnTo>
                <a:lnTo>
                  <a:pt x="285750" y="3126"/>
                </a:lnTo>
                <a:lnTo>
                  <a:pt x="282122" y="3126"/>
                </a:lnTo>
                <a:lnTo>
                  <a:pt x="282067" y="2958"/>
                </a:lnTo>
                <a:lnTo>
                  <a:pt x="281899" y="2791"/>
                </a:lnTo>
                <a:lnTo>
                  <a:pt x="281732" y="2735"/>
                </a:lnTo>
                <a:lnTo>
                  <a:pt x="281508" y="2679"/>
                </a:lnTo>
                <a:lnTo>
                  <a:pt x="281341" y="2679"/>
                </a:lnTo>
                <a:lnTo>
                  <a:pt x="281174" y="2791"/>
                </a:lnTo>
                <a:lnTo>
                  <a:pt x="281006" y="2902"/>
                </a:lnTo>
                <a:lnTo>
                  <a:pt x="280894" y="3014"/>
                </a:lnTo>
                <a:lnTo>
                  <a:pt x="264988" y="1005"/>
                </a:lnTo>
                <a:lnTo>
                  <a:pt x="264877" y="782"/>
                </a:lnTo>
                <a:lnTo>
                  <a:pt x="264765" y="614"/>
                </a:lnTo>
                <a:lnTo>
                  <a:pt x="264542" y="503"/>
                </a:lnTo>
                <a:lnTo>
                  <a:pt x="264319" y="447"/>
                </a:lnTo>
                <a:lnTo>
                  <a:pt x="264040" y="503"/>
                </a:lnTo>
                <a:lnTo>
                  <a:pt x="263872" y="670"/>
                </a:lnTo>
                <a:lnTo>
                  <a:pt x="263705" y="838"/>
                </a:lnTo>
                <a:lnTo>
                  <a:pt x="263649" y="1117"/>
                </a:lnTo>
                <a:lnTo>
                  <a:pt x="263705" y="1284"/>
                </a:lnTo>
                <a:lnTo>
                  <a:pt x="247241" y="15460"/>
                </a:lnTo>
                <a:lnTo>
                  <a:pt x="247129" y="15348"/>
                </a:lnTo>
                <a:lnTo>
                  <a:pt x="246962" y="15237"/>
                </a:lnTo>
                <a:lnTo>
                  <a:pt x="246850" y="15181"/>
                </a:lnTo>
                <a:lnTo>
                  <a:pt x="246683" y="15181"/>
                </a:lnTo>
                <a:lnTo>
                  <a:pt x="246404" y="15237"/>
                </a:lnTo>
                <a:lnTo>
                  <a:pt x="246236" y="15404"/>
                </a:lnTo>
                <a:lnTo>
                  <a:pt x="246069" y="15571"/>
                </a:lnTo>
                <a:lnTo>
                  <a:pt x="246013" y="15851"/>
                </a:lnTo>
                <a:lnTo>
                  <a:pt x="246069" y="16130"/>
                </a:lnTo>
                <a:lnTo>
                  <a:pt x="230330" y="22269"/>
                </a:lnTo>
                <a:lnTo>
                  <a:pt x="230219" y="22101"/>
                </a:lnTo>
                <a:lnTo>
                  <a:pt x="230051" y="21990"/>
                </a:lnTo>
                <a:lnTo>
                  <a:pt x="229884" y="21934"/>
                </a:lnTo>
                <a:lnTo>
                  <a:pt x="229716" y="21878"/>
                </a:lnTo>
                <a:lnTo>
                  <a:pt x="229437" y="21934"/>
                </a:lnTo>
                <a:lnTo>
                  <a:pt x="229270" y="22101"/>
                </a:lnTo>
                <a:lnTo>
                  <a:pt x="229102" y="22269"/>
                </a:lnTo>
                <a:lnTo>
                  <a:pt x="229046" y="22548"/>
                </a:lnTo>
                <a:lnTo>
                  <a:pt x="229102" y="22827"/>
                </a:lnTo>
                <a:lnTo>
                  <a:pt x="212694" y="32315"/>
                </a:lnTo>
                <a:lnTo>
                  <a:pt x="212582" y="32147"/>
                </a:lnTo>
                <a:lnTo>
                  <a:pt x="212415" y="32036"/>
                </a:lnTo>
                <a:lnTo>
                  <a:pt x="212248" y="31924"/>
                </a:lnTo>
                <a:lnTo>
                  <a:pt x="212080" y="31924"/>
                </a:lnTo>
                <a:lnTo>
                  <a:pt x="211913" y="31980"/>
                </a:lnTo>
                <a:lnTo>
                  <a:pt x="211745" y="32036"/>
                </a:lnTo>
                <a:lnTo>
                  <a:pt x="211578" y="32147"/>
                </a:lnTo>
                <a:lnTo>
                  <a:pt x="211466" y="32315"/>
                </a:lnTo>
                <a:lnTo>
                  <a:pt x="195504" y="26120"/>
                </a:lnTo>
                <a:lnTo>
                  <a:pt x="195560" y="25896"/>
                </a:lnTo>
                <a:lnTo>
                  <a:pt x="195504" y="25617"/>
                </a:lnTo>
                <a:lnTo>
                  <a:pt x="195337" y="25450"/>
                </a:lnTo>
                <a:lnTo>
                  <a:pt x="195169" y="25282"/>
                </a:lnTo>
                <a:lnTo>
                  <a:pt x="194890" y="25227"/>
                </a:lnTo>
                <a:lnTo>
                  <a:pt x="194723" y="25227"/>
                </a:lnTo>
                <a:lnTo>
                  <a:pt x="194556" y="25338"/>
                </a:lnTo>
                <a:lnTo>
                  <a:pt x="178203" y="7144"/>
                </a:lnTo>
                <a:lnTo>
                  <a:pt x="178315" y="6921"/>
                </a:lnTo>
                <a:lnTo>
                  <a:pt x="178371" y="6698"/>
                </a:lnTo>
                <a:lnTo>
                  <a:pt x="178315" y="6419"/>
                </a:lnTo>
                <a:lnTo>
                  <a:pt x="178147" y="6251"/>
                </a:lnTo>
                <a:lnTo>
                  <a:pt x="177980" y="6084"/>
                </a:lnTo>
                <a:lnTo>
                  <a:pt x="177701" y="6028"/>
                </a:lnTo>
                <a:lnTo>
                  <a:pt x="177533" y="6028"/>
                </a:lnTo>
                <a:lnTo>
                  <a:pt x="177366" y="6084"/>
                </a:lnTo>
                <a:lnTo>
                  <a:pt x="177254" y="6195"/>
                </a:lnTo>
                <a:lnTo>
                  <a:pt x="177143" y="6307"/>
                </a:lnTo>
                <a:lnTo>
                  <a:pt x="160958" y="726"/>
                </a:lnTo>
                <a:lnTo>
                  <a:pt x="160958" y="670"/>
                </a:lnTo>
                <a:lnTo>
                  <a:pt x="160902" y="391"/>
                </a:lnTo>
                <a:lnTo>
                  <a:pt x="160734" y="224"/>
                </a:lnTo>
                <a:lnTo>
                  <a:pt x="160567" y="56"/>
                </a:lnTo>
                <a:lnTo>
                  <a:pt x="160288" y="0"/>
                </a:lnTo>
                <a:close/>
              </a:path>
            </a:pathLst>
          </a:custGeom>
          <a:solidFill>
            <a:srgbClr val="FFFFFF">
              <a:alpha val="35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5"/>
          <p:cNvSpPr txBox="1">
            <a:spLocks noGrp="1"/>
          </p:cNvSpPr>
          <p:nvPr>
            <p:ph type="title"/>
          </p:nvPr>
        </p:nvSpPr>
        <p:spPr>
          <a:xfrm>
            <a:off x="739675" y="401250"/>
            <a:ext cx="76860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29" name="Google Shape;329;p5"/>
          <p:cNvSpPr txBox="1">
            <a:spLocks noGrp="1"/>
          </p:cNvSpPr>
          <p:nvPr>
            <p:ph type="body" idx="1"/>
          </p:nvPr>
        </p:nvSpPr>
        <p:spPr>
          <a:xfrm>
            <a:off x="739680" y="1152528"/>
            <a:ext cx="7686000" cy="309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▫"/>
              <a:defRPr>
                <a:solidFill>
                  <a:schemeClr val="lt1"/>
                </a:solidFill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-"/>
              <a:defRPr>
                <a:solidFill>
                  <a:schemeClr val="lt1"/>
                </a:solidFill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-"/>
              <a:defRPr>
                <a:solidFill>
                  <a:schemeClr val="lt1"/>
                </a:solidFill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-"/>
              <a:defRPr>
                <a:solidFill>
                  <a:schemeClr val="lt1"/>
                </a:solidFill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-"/>
              <a:defRPr>
                <a:solidFill>
                  <a:schemeClr val="lt1"/>
                </a:solidFill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-"/>
              <a:defRPr>
                <a:solidFill>
                  <a:schemeClr val="lt1"/>
                </a:solidFill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 + image">
  <p:cSld name="TITLE_AND_BODY_1"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6"/>
          <p:cNvSpPr/>
          <p:nvPr/>
        </p:nvSpPr>
        <p:spPr>
          <a:xfrm>
            <a:off x="4985150" y="150"/>
            <a:ext cx="4158900" cy="5143500"/>
          </a:xfrm>
          <a:prstGeom prst="rect">
            <a:avLst/>
          </a:prstGeom>
          <a:solidFill>
            <a:srgbClr val="00041C">
              <a:alpha val="18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6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3" name="Google Shape;333;p6"/>
          <p:cNvSpPr txBox="1">
            <a:spLocks noGrp="1"/>
          </p:cNvSpPr>
          <p:nvPr>
            <p:ph type="title"/>
          </p:nvPr>
        </p:nvSpPr>
        <p:spPr>
          <a:xfrm>
            <a:off x="452724" y="620920"/>
            <a:ext cx="39852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34" name="Google Shape;334;p6"/>
          <p:cNvSpPr txBox="1">
            <a:spLocks noGrp="1"/>
          </p:cNvSpPr>
          <p:nvPr>
            <p:ph type="body" idx="1"/>
          </p:nvPr>
        </p:nvSpPr>
        <p:spPr>
          <a:xfrm>
            <a:off x="452727" y="1412678"/>
            <a:ext cx="3985200" cy="309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Char char="▫"/>
              <a:defRPr>
                <a:solidFill>
                  <a:schemeClr val="lt1"/>
                </a:solidFill>
              </a:defRPr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Char char="-"/>
              <a:defRPr>
                <a:solidFill>
                  <a:schemeClr val="lt1"/>
                </a:solidFill>
              </a:defRPr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SzPts val="2400"/>
              <a:buChar char="-"/>
              <a:defRPr>
                <a:solidFill>
                  <a:schemeClr val="lt1"/>
                </a:solidFill>
              </a:defRPr>
            </a:lvl3pPr>
            <a:lvl4pPr marL="1828800" lvl="3" indent="-381000" rtl="0">
              <a:spcBef>
                <a:spcPts val="0"/>
              </a:spcBef>
              <a:spcAft>
                <a:spcPts val="0"/>
              </a:spcAft>
              <a:buSzPts val="2400"/>
              <a:buChar char="-"/>
              <a:defRPr>
                <a:solidFill>
                  <a:schemeClr val="lt1"/>
                </a:solidFill>
              </a:defRPr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SzPts val="2400"/>
              <a:buChar char="-"/>
              <a:defRPr>
                <a:solidFill>
                  <a:schemeClr val="lt1"/>
                </a:solidFill>
              </a:defRPr>
            </a:lvl5pPr>
            <a:lvl6pPr marL="2743200" lvl="5" indent="-381000" rtl="0">
              <a:spcBef>
                <a:spcPts val="0"/>
              </a:spcBef>
              <a:spcAft>
                <a:spcPts val="0"/>
              </a:spcAft>
              <a:buSzPts val="2400"/>
              <a:buChar char="-"/>
              <a:defRPr>
                <a:solidFill>
                  <a:schemeClr val="lt1"/>
                </a:solidFill>
              </a:defRPr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no graph">
  <p:cSld name="TITLE_ONLY_1"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10"/>
          <p:cNvSpPr/>
          <p:nvPr/>
        </p:nvSpPr>
        <p:spPr>
          <a:xfrm>
            <a:off x="-25" y="-11875"/>
            <a:ext cx="9144000" cy="823200"/>
          </a:xfrm>
          <a:prstGeom prst="rect">
            <a:avLst/>
          </a:prstGeom>
          <a:solidFill>
            <a:srgbClr val="00041C">
              <a:alpha val="18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0" name="Google Shape;660;p10"/>
          <p:cNvSpPr txBox="1">
            <a:spLocks noGrp="1"/>
          </p:cNvSpPr>
          <p:nvPr>
            <p:ph type="title"/>
          </p:nvPr>
        </p:nvSpPr>
        <p:spPr>
          <a:xfrm>
            <a:off x="739675" y="-1"/>
            <a:ext cx="7686000" cy="71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61" name="Google Shape;661;p10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12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accen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0" y="0"/>
            <a:ext cx="9144000" cy="5143488"/>
          </a:xfrm>
          <a:custGeom>
            <a:avLst/>
            <a:gdLst/>
            <a:ahLst/>
            <a:cxnLst/>
            <a:rect l="l" t="t" r="r" b="b"/>
            <a:pathLst>
              <a:path w="285750" h="160734" extrusionOk="0">
                <a:moveTo>
                  <a:pt x="17190" y="8595"/>
                </a:moveTo>
                <a:lnTo>
                  <a:pt x="17190" y="16799"/>
                </a:lnTo>
                <a:lnTo>
                  <a:pt x="8762" y="16799"/>
                </a:lnTo>
                <a:lnTo>
                  <a:pt x="8762" y="8595"/>
                </a:lnTo>
                <a:close/>
                <a:moveTo>
                  <a:pt x="25840" y="8595"/>
                </a:moveTo>
                <a:lnTo>
                  <a:pt x="25840" y="16799"/>
                </a:lnTo>
                <a:lnTo>
                  <a:pt x="17413" y="16799"/>
                </a:lnTo>
                <a:lnTo>
                  <a:pt x="17413" y="8595"/>
                </a:lnTo>
                <a:close/>
                <a:moveTo>
                  <a:pt x="34547" y="8595"/>
                </a:moveTo>
                <a:lnTo>
                  <a:pt x="34547" y="16799"/>
                </a:lnTo>
                <a:lnTo>
                  <a:pt x="26064" y="16799"/>
                </a:lnTo>
                <a:lnTo>
                  <a:pt x="26064" y="8595"/>
                </a:lnTo>
                <a:close/>
                <a:moveTo>
                  <a:pt x="43197" y="8595"/>
                </a:moveTo>
                <a:lnTo>
                  <a:pt x="43197" y="16799"/>
                </a:lnTo>
                <a:lnTo>
                  <a:pt x="34770" y="16799"/>
                </a:lnTo>
                <a:lnTo>
                  <a:pt x="34770" y="8595"/>
                </a:lnTo>
                <a:close/>
                <a:moveTo>
                  <a:pt x="51848" y="8595"/>
                </a:moveTo>
                <a:lnTo>
                  <a:pt x="51848" y="16799"/>
                </a:lnTo>
                <a:lnTo>
                  <a:pt x="43421" y="16799"/>
                </a:lnTo>
                <a:lnTo>
                  <a:pt x="43421" y="8595"/>
                </a:lnTo>
                <a:close/>
                <a:moveTo>
                  <a:pt x="60499" y="8595"/>
                </a:moveTo>
                <a:lnTo>
                  <a:pt x="60499" y="16799"/>
                </a:lnTo>
                <a:lnTo>
                  <a:pt x="52071" y="16799"/>
                </a:lnTo>
                <a:lnTo>
                  <a:pt x="52071" y="8595"/>
                </a:lnTo>
                <a:close/>
                <a:moveTo>
                  <a:pt x="69149" y="8595"/>
                </a:moveTo>
                <a:lnTo>
                  <a:pt x="69149" y="16799"/>
                </a:lnTo>
                <a:lnTo>
                  <a:pt x="60722" y="16799"/>
                </a:lnTo>
                <a:lnTo>
                  <a:pt x="60722" y="8595"/>
                </a:lnTo>
                <a:close/>
                <a:moveTo>
                  <a:pt x="77800" y="8595"/>
                </a:moveTo>
                <a:lnTo>
                  <a:pt x="77800" y="16799"/>
                </a:lnTo>
                <a:lnTo>
                  <a:pt x="69373" y="16799"/>
                </a:lnTo>
                <a:lnTo>
                  <a:pt x="69373" y="8595"/>
                </a:lnTo>
                <a:close/>
                <a:moveTo>
                  <a:pt x="86506" y="8595"/>
                </a:moveTo>
                <a:lnTo>
                  <a:pt x="86506" y="16799"/>
                </a:lnTo>
                <a:lnTo>
                  <a:pt x="78023" y="16799"/>
                </a:lnTo>
                <a:lnTo>
                  <a:pt x="78023" y="8595"/>
                </a:lnTo>
                <a:close/>
                <a:moveTo>
                  <a:pt x="95157" y="8595"/>
                </a:moveTo>
                <a:lnTo>
                  <a:pt x="95157" y="16799"/>
                </a:lnTo>
                <a:lnTo>
                  <a:pt x="86730" y="16799"/>
                </a:lnTo>
                <a:lnTo>
                  <a:pt x="86730" y="8595"/>
                </a:lnTo>
                <a:close/>
                <a:moveTo>
                  <a:pt x="103808" y="8595"/>
                </a:moveTo>
                <a:lnTo>
                  <a:pt x="103808" y="16799"/>
                </a:lnTo>
                <a:lnTo>
                  <a:pt x="95380" y="16799"/>
                </a:lnTo>
                <a:lnTo>
                  <a:pt x="95380" y="8595"/>
                </a:lnTo>
                <a:close/>
                <a:moveTo>
                  <a:pt x="112458" y="8595"/>
                </a:moveTo>
                <a:lnTo>
                  <a:pt x="112458" y="16799"/>
                </a:lnTo>
                <a:lnTo>
                  <a:pt x="104031" y="16799"/>
                </a:lnTo>
                <a:lnTo>
                  <a:pt x="104031" y="8595"/>
                </a:lnTo>
                <a:close/>
                <a:moveTo>
                  <a:pt x="121109" y="8595"/>
                </a:moveTo>
                <a:lnTo>
                  <a:pt x="121109" y="16799"/>
                </a:lnTo>
                <a:lnTo>
                  <a:pt x="112681" y="16799"/>
                </a:lnTo>
                <a:lnTo>
                  <a:pt x="112681" y="8595"/>
                </a:lnTo>
                <a:close/>
                <a:moveTo>
                  <a:pt x="129760" y="8595"/>
                </a:moveTo>
                <a:lnTo>
                  <a:pt x="129760" y="16799"/>
                </a:lnTo>
                <a:lnTo>
                  <a:pt x="121332" y="16799"/>
                </a:lnTo>
                <a:lnTo>
                  <a:pt x="121332" y="8595"/>
                </a:lnTo>
                <a:close/>
                <a:moveTo>
                  <a:pt x="138410" y="8595"/>
                </a:moveTo>
                <a:lnTo>
                  <a:pt x="138410" y="16799"/>
                </a:lnTo>
                <a:lnTo>
                  <a:pt x="129983" y="16799"/>
                </a:lnTo>
                <a:lnTo>
                  <a:pt x="129983" y="8595"/>
                </a:lnTo>
                <a:close/>
                <a:moveTo>
                  <a:pt x="147117" y="8595"/>
                </a:moveTo>
                <a:lnTo>
                  <a:pt x="147117" y="16799"/>
                </a:lnTo>
                <a:lnTo>
                  <a:pt x="138633" y="16799"/>
                </a:lnTo>
                <a:lnTo>
                  <a:pt x="138633" y="8595"/>
                </a:lnTo>
                <a:close/>
                <a:moveTo>
                  <a:pt x="155767" y="8595"/>
                </a:moveTo>
                <a:lnTo>
                  <a:pt x="155767" y="16799"/>
                </a:lnTo>
                <a:lnTo>
                  <a:pt x="147340" y="16799"/>
                </a:lnTo>
                <a:lnTo>
                  <a:pt x="147340" y="8595"/>
                </a:lnTo>
                <a:close/>
                <a:moveTo>
                  <a:pt x="164418" y="8595"/>
                </a:moveTo>
                <a:lnTo>
                  <a:pt x="164418" y="16799"/>
                </a:lnTo>
                <a:lnTo>
                  <a:pt x="155990" y="16799"/>
                </a:lnTo>
                <a:lnTo>
                  <a:pt x="155990" y="8595"/>
                </a:lnTo>
                <a:close/>
                <a:moveTo>
                  <a:pt x="173069" y="8595"/>
                </a:moveTo>
                <a:lnTo>
                  <a:pt x="173069" y="16799"/>
                </a:lnTo>
                <a:lnTo>
                  <a:pt x="164641" y="16799"/>
                </a:lnTo>
                <a:lnTo>
                  <a:pt x="164641" y="8595"/>
                </a:lnTo>
                <a:close/>
                <a:moveTo>
                  <a:pt x="181719" y="8595"/>
                </a:moveTo>
                <a:lnTo>
                  <a:pt x="181719" y="16799"/>
                </a:lnTo>
                <a:lnTo>
                  <a:pt x="173292" y="16799"/>
                </a:lnTo>
                <a:lnTo>
                  <a:pt x="173292" y="8595"/>
                </a:lnTo>
                <a:close/>
                <a:moveTo>
                  <a:pt x="190370" y="8595"/>
                </a:moveTo>
                <a:lnTo>
                  <a:pt x="190370" y="16799"/>
                </a:lnTo>
                <a:lnTo>
                  <a:pt x="181942" y="16799"/>
                </a:lnTo>
                <a:lnTo>
                  <a:pt x="181942" y="8595"/>
                </a:lnTo>
                <a:close/>
                <a:moveTo>
                  <a:pt x="199020" y="8595"/>
                </a:moveTo>
                <a:lnTo>
                  <a:pt x="199020" y="16799"/>
                </a:lnTo>
                <a:lnTo>
                  <a:pt x="190593" y="16799"/>
                </a:lnTo>
                <a:lnTo>
                  <a:pt x="190593" y="8595"/>
                </a:lnTo>
                <a:close/>
                <a:moveTo>
                  <a:pt x="207727" y="8595"/>
                </a:moveTo>
                <a:lnTo>
                  <a:pt x="207727" y="16799"/>
                </a:lnTo>
                <a:lnTo>
                  <a:pt x="199244" y="16799"/>
                </a:lnTo>
                <a:lnTo>
                  <a:pt x="199244" y="8595"/>
                </a:lnTo>
                <a:close/>
                <a:moveTo>
                  <a:pt x="216377" y="8595"/>
                </a:moveTo>
                <a:lnTo>
                  <a:pt x="216377" y="16799"/>
                </a:lnTo>
                <a:lnTo>
                  <a:pt x="207950" y="16799"/>
                </a:lnTo>
                <a:lnTo>
                  <a:pt x="207950" y="8595"/>
                </a:lnTo>
                <a:close/>
                <a:moveTo>
                  <a:pt x="225028" y="8595"/>
                </a:moveTo>
                <a:lnTo>
                  <a:pt x="225028" y="16799"/>
                </a:lnTo>
                <a:lnTo>
                  <a:pt x="216601" y="16799"/>
                </a:lnTo>
                <a:lnTo>
                  <a:pt x="216601" y="8595"/>
                </a:lnTo>
                <a:close/>
                <a:moveTo>
                  <a:pt x="233679" y="8595"/>
                </a:moveTo>
                <a:lnTo>
                  <a:pt x="233679" y="16799"/>
                </a:lnTo>
                <a:lnTo>
                  <a:pt x="225251" y="16799"/>
                </a:lnTo>
                <a:lnTo>
                  <a:pt x="225251" y="8595"/>
                </a:lnTo>
                <a:close/>
                <a:moveTo>
                  <a:pt x="242329" y="8595"/>
                </a:moveTo>
                <a:lnTo>
                  <a:pt x="242329" y="16799"/>
                </a:lnTo>
                <a:lnTo>
                  <a:pt x="233902" y="16799"/>
                </a:lnTo>
                <a:lnTo>
                  <a:pt x="233902" y="8595"/>
                </a:lnTo>
                <a:close/>
                <a:moveTo>
                  <a:pt x="250980" y="8595"/>
                </a:moveTo>
                <a:lnTo>
                  <a:pt x="250980" y="16799"/>
                </a:lnTo>
                <a:lnTo>
                  <a:pt x="242553" y="16799"/>
                </a:lnTo>
                <a:lnTo>
                  <a:pt x="242553" y="8595"/>
                </a:lnTo>
                <a:close/>
                <a:moveTo>
                  <a:pt x="259686" y="8595"/>
                </a:moveTo>
                <a:lnTo>
                  <a:pt x="259686" y="16799"/>
                </a:lnTo>
                <a:lnTo>
                  <a:pt x="251203" y="16799"/>
                </a:lnTo>
                <a:lnTo>
                  <a:pt x="251203" y="8595"/>
                </a:lnTo>
                <a:close/>
                <a:moveTo>
                  <a:pt x="268337" y="8595"/>
                </a:moveTo>
                <a:lnTo>
                  <a:pt x="268337" y="16799"/>
                </a:lnTo>
                <a:lnTo>
                  <a:pt x="259910" y="16799"/>
                </a:lnTo>
                <a:lnTo>
                  <a:pt x="259910" y="8595"/>
                </a:lnTo>
                <a:close/>
                <a:moveTo>
                  <a:pt x="276988" y="8595"/>
                </a:moveTo>
                <a:lnTo>
                  <a:pt x="276988" y="16799"/>
                </a:lnTo>
                <a:lnTo>
                  <a:pt x="268560" y="16799"/>
                </a:lnTo>
                <a:lnTo>
                  <a:pt x="268560" y="8595"/>
                </a:lnTo>
                <a:close/>
                <a:moveTo>
                  <a:pt x="17190" y="17022"/>
                </a:moveTo>
                <a:lnTo>
                  <a:pt x="17190" y="25282"/>
                </a:lnTo>
                <a:lnTo>
                  <a:pt x="8762" y="25282"/>
                </a:lnTo>
                <a:lnTo>
                  <a:pt x="8762" y="17022"/>
                </a:lnTo>
                <a:close/>
                <a:moveTo>
                  <a:pt x="25840" y="17022"/>
                </a:moveTo>
                <a:lnTo>
                  <a:pt x="25840" y="25282"/>
                </a:lnTo>
                <a:lnTo>
                  <a:pt x="17413" y="25282"/>
                </a:lnTo>
                <a:lnTo>
                  <a:pt x="17413" y="17022"/>
                </a:lnTo>
                <a:close/>
                <a:moveTo>
                  <a:pt x="34547" y="17022"/>
                </a:moveTo>
                <a:lnTo>
                  <a:pt x="34547" y="25282"/>
                </a:lnTo>
                <a:lnTo>
                  <a:pt x="26064" y="25282"/>
                </a:lnTo>
                <a:lnTo>
                  <a:pt x="26064" y="17022"/>
                </a:lnTo>
                <a:close/>
                <a:moveTo>
                  <a:pt x="43197" y="17022"/>
                </a:moveTo>
                <a:lnTo>
                  <a:pt x="43197" y="25282"/>
                </a:lnTo>
                <a:lnTo>
                  <a:pt x="34770" y="25282"/>
                </a:lnTo>
                <a:lnTo>
                  <a:pt x="34770" y="17022"/>
                </a:lnTo>
                <a:close/>
                <a:moveTo>
                  <a:pt x="51848" y="17022"/>
                </a:moveTo>
                <a:lnTo>
                  <a:pt x="51848" y="25282"/>
                </a:lnTo>
                <a:lnTo>
                  <a:pt x="43421" y="25282"/>
                </a:lnTo>
                <a:lnTo>
                  <a:pt x="43421" y="17022"/>
                </a:lnTo>
                <a:close/>
                <a:moveTo>
                  <a:pt x="60499" y="17022"/>
                </a:moveTo>
                <a:lnTo>
                  <a:pt x="60499" y="25282"/>
                </a:lnTo>
                <a:lnTo>
                  <a:pt x="52071" y="25282"/>
                </a:lnTo>
                <a:lnTo>
                  <a:pt x="52071" y="17022"/>
                </a:lnTo>
                <a:close/>
                <a:moveTo>
                  <a:pt x="69149" y="17022"/>
                </a:moveTo>
                <a:lnTo>
                  <a:pt x="69149" y="25282"/>
                </a:lnTo>
                <a:lnTo>
                  <a:pt x="60722" y="25282"/>
                </a:lnTo>
                <a:lnTo>
                  <a:pt x="60722" y="17022"/>
                </a:lnTo>
                <a:close/>
                <a:moveTo>
                  <a:pt x="77800" y="17022"/>
                </a:moveTo>
                <a:lnTo>
                  <a:pt x="77800" y="25282"/>
                </a:lnTo>
                <a:lnTo>
                  <a:pt x="69373" y="25282"/>
                </a:lnTo>
                <a:lnTo>
                  <a:pt x="69373" y="17022"/>
                </a:lnTo>
                <a:close/>
                <a:moveTo>
                  <a:pt x="86506" y="17022"/>
                </a:moveTo>
                <a:lnTo>
                  <a:pt x="86506" y="25282"/>
                </a:lnTo>
                <a:lnTo>
                  <a:pt x="78023" y="25282"/>
                </a:lnTo>
                <a:lnTo>
                  <a:pt x="78023" y="17022"/>
                </a:lnTo>
                <a:close/>
                <a:moveTo>
                  <a:pt x="95157" y="17022"/>
                </a:moveTo>
                <a:lnTo>
                  <a:pt x="95157" y="25282"/>
                </a:lnTo>
                <a:lnTo>
                  <a:pt x="86730" y="25282"/>
                </a:lnTo>
                <a:lnTo>
                  <a:pt x="86730" y="17022"/>
                </a:lnTo>
                <a:close/>
                <a:moveTo>
                  <a:pt x="103808" y="17022"/>
                </a:moveTo>
                <a:lnTo>
                  <a:pt x="103808" y="25282"/>
                </a:lnTo>
                <a:lnTo>
                  <a:pt x="95380" y="25282"/>
                </a:lnTo>
                <a:lnTo>
                  <a:pt x="95380" y="17022"/>
                </a:lnTo>
                <a:close/>
                <a:moveTo>
                  <a:pt x="112458" y="17022"/>
                </a:moveTo>
                <a:lnTo>
                  <a:pt x="112458" y="25282"/>
                </a:lnTo>
                <a:lnTo>
                  <a:pt x="104031" y="25282"/>
                </a:lnTo>
                <a:lnTo>
                  <a:pt x="104031" y="17022"/>
                </a:lnTo>
                <a:close/>
                <a:moveTo>
                  <a:pt x="121109" y="17022"/>
                </a:moveTo>
                <a:lnTo>
                  <a:pt x="121109" y="25282"/>
                </a:lnTo>
                <a:lnTo>
                  <a:pt x="112681" y="25282"/>
                </a:lnTo>
                <a:lnTo>
                  <a:pt x="112681" y="17022"/>
                </a:lnTo>
                <a:close/>
                <a:moveTo>
                  <a:pt x="129760" y="17022"/>
                </a:moveTo>
                <a:lnTo>
                  <a:pt x="129760" y="25282"/>
                </a:lnTo>
                <a:lnTo>
                  <a:pt x="121332" y="25282"/>
                </a:lnTo>
                <a:lnTo>
                  <a:pt x="121332" y="17022"/>
                </a:lnTo>
                <a:close/>
                <a:moveTo>
                  <a:pt x="138410" y="17022"/>
                </a:moveTo>
                <a:lnTo>
                  <a:pt x="138410" y="25282"/>
                </a:lnTo>
                <a:lnTo>
                  <a:pt x="129983" y="25282"/>
                </a:lnTo>
                <a:lnTo>
                  <a:pt x="129983" y="17022"/>
                </a:lnTo>
                <a:close/>
                <a:moveTo>
                  <a:pt x="147117" y="17022"/>
                </a:moveTo>
                <a:lnTo>
                  <a:pt x="147117" y="25282"/>
                </a:lnTo>
                <a:lnTo>
                  <a:pt x="138633" y="25282"/>
                </a:lnTo>
                <a:lnTo>
                  <a:pt x="138633" y="17022"/>
                </a:lnTo>
                <a:close/>
                <a:moveTo>
                  <a:pt x="155767" y="17022"/>
                </a:moveTo>
                <a:lnTo>
                  <a:pt x="155767" y="25282"/>
                </a:lnTo>
                <a:lnTo>
                  <a:pt x="147340" y="25282"/>
                </a:lnTo>
                <a:lnTo>
                  <a:pt x="147340" y="17022"/>
                </a:lnTo>
                <a:close/>
                <a:moveTo>
                  <a:pt x="164418" y="17022"/>
                </a:moveTo>
                <a:lnTo>
                  <a:pt x="164418" y="25282"/>
                </a:lnTo>
                <a:lnTo>
                  <a:pt x="155990" y="25282"/>
                </a:lnTo>
                <a:lnTo>
                  <a:pt x="155990" y="17022"/>
                </a:lnTo>
                <a:close/>
                <a:moveTo>
                  <a:pt x="173069" y="17022"/>
                </a:moveTo>
                <a:lnTo>
                  <a:pt x="173069" y="25282"/>
                </a:lnTo>
                <a:lnTo>
                  <a:pt x="164641" y="25282"/>
                </a:lnTo>
                <a:lnTo>
                  <a:pt x="164641" y="17022"/>
                </a:lnTo>
                <a:close/>
                <a:moveTo>
                  <a:pt x="181719" y="17022"/>
                </a:moveTo>
                <a:lnTo>
                  <a:pt x="181719" y="25282"/>
                </a:lnTo>
                <a:lnTo>
                  <a:pt x="173292" y="25282"/>
                </a:lnTo>
                <a:lnTo>
                  <a:pt x="173292" y="17022"/>
                </a:lnTo>
                <a:close/>
                <a:moveTo>
                  <a:pt x="190370" y="17022"/>
                </a:moveTo>
                <a:lnTo>
                  <a:pt x="190370" y="25282"/>
                </a:lnTo>
                <a:lnTo>
                  <a:pt x="181942" y="25282"/>
                </a:lnTo>
                <a:lnTo>
                  <a:pt x="181942" y="17022"/>
                </a:lnTo>
                <a:close/>
                <a:moveTo>
                  <a:pt x="199020" y="17022"/>
                </a:moveTo>
                <a:lnTo>
                  <a:pt x="199020" y="25282"/>
                </a:lnTo>
                <a:lnTo>
                  <a:pt x="190593" y="25282"/>
                </a:lnTo>
                <a:lnTo>
                  <a:pt x="190593" y="17022"/>
                </a:lnTo>
                <a:close/>
                <a:moveTo>
                  <a:pt x="207727" y="17022"/>
                </a:moveTo>
                <a:lnTo>
                  <a:pt x="207727" y="25282"/>
                </a:lnTo>
                <a:lnTo>
                  <a:pt x="199244" y="25282"/>
                </a:lnTo>
                <a:lnTo>
                  <a:pt x="199244" y="17022"/>
                </a:lnTo>
                <a:close/>
                <a:moveTo>
                  <a:pt x="216377" y="17022"/>
                </a:moveTo>
                <a:lnTo>
                  <a:pt x="216377" y="25282"/>
                </a:lnTo>
                <a:lnTo>
                  <a:pt x="207950" y="25282"/>
                </a:lnTo>
                <a:lnTo>
                  <a:pt x="207950" y="17022"/>
                </a:lnTo>
                <a:close/>
                <a:moveTo>
                  <a:pt x="225028" y="17022"/>
                </a:moveTo>
                <a:lnTo>
                  <a:pt x="225028" y="25282"/>
                </a:lnTo>
                <a:lnTo>
                  <a:pt x="216601" y="25282"/>
                </a:lnTo>
                <a:lnTo>
                  <a:pt x="216601" y="17022"/>
                </a:lnTo>
                <a:close/>
                <a:moveTo>
                  <a:pt x="233679" y="17022"/>
                </a:moveTo>
                <a:lnTo>
                  <a:pt x="233679" y="25282"/>
                </a:lnTo>
                <a:lnTo>
                  <a:pt x="225251" y="25282"/>
                </a:lnTo>
                <a:lnTo>
                  <a:pt x="225251" y="17022"/>
                </a:lnTo>
                <a:close/>
                <a:moveTo>
                  <a:pt x="242329" y="17022"/>
                </a:moveTo>
                <a:lnTo>
                  <a:pt x="242329" y="25282"/>
                </a:lnTo>
                <a:lnTo>
                  <a:pt x="233902" y="25282"/>
                </a:lnTo>
                <a:lnTo>
                  <a:pt x="233902" y="17022"/>
                </a:lnTo>
                <a:close/>
                <a:moveTo>
                  <a:pt x="250980" y="17022"/>
                </a:moveTo>
                <a:lnTo>
                  <a:pt x="250980" y="25282"/>
                </a:lnTo>
                <a:lnTo>
                  <a:pt x="242553" y="25282"/>
                </a:lnTo>
                <a:lnTo>
                  <a:pt x="242553" y="17022"/>
                </a:lnTo>
                <a:close/>
                <a:moveTo>
                  <a:pt x="259686" y="17022"/>
                </a:moveTo>
                <a:lnTo>
                  <a:pt x="259686" y="25282"/>
                </a:lnTo>
                <a:lnTo>
                  <a:pt x="251203" y="25282"/>
                </a:lnTo>
                <a:lnTo>
                  <a:pt x="251203" y="17022"/>
                </a:lnTo>
                <a:close/>
                <a:moveTo>
                  <a:pt x="268337" y="17022"/>
                </a:moveTo>
                <a:lnTo>
                  <a:pt x="268337" y="25282"/>
                </a:lnTo>
                <a:lnTo>
                  <a:pt x="259910" y="25282"/>
                </a:lnTo>
                <a:lnTo>
                  <a:pt x="259910" y="17022"/>
                </a:lnTo>
                <a:close/>
                <a:moveTo>
                  <a:pt x="276988" y="17022"/>
                </a:moveTo>
                <a:lnTo>
                  <a:pt x="276988" y="25282"/>
                </a:lnTo>
                <a:lnTo>
                  <a:pt x="268560" y="25282"/>
                </a:lnTo>
                <a:lnTo>
                  <a:pt x="268560" y="17022"/>
                </a:lnTo>
                <a:close/>
                <a:moveTo>
                  <a:pt x="17190" y="25505"/>
                </a:moveTo>
                <a:lnTo>
                  <a:pt x="17190" y="33709"/>
                </a:lnTo>
                <a:lnTo>
                  <a:pt x="8762" y="33709"/>
                </a:lnTo>
                <a:lnTo>
                  <a:pt x="8762" y="25505"/>
                </a:lnTo>
                <a:close/>
                <a:moveTo>
                  <a:pt x="25840" y="25505"/>
                </a:moveTo>
                <a:lnTo>
                  <a:pt x="25840" y="33709"/>
                </a:lnTo>
                <a:lnTo>
                  <a:pt x="17413" y="33709"/>
                </a:lnTo>
                <a:lnTo>
                  <a:pt x="17413" y="25505"/>
                </a:lnTo>
                <a:close/>
                <a:moveTo>
                  <a:pt x="34547" y="25505"/>
                </a:moveTo>
                <a:lnTo>
                  <a:pt x="34547" y="33709"/>
                </a:lnTo>
                <a:lnTo>
                  <a:pt x="26064" y="33709"/>
                </a:lnTo>
                <a:lnTo>
                  <a:pt x="26064" y="25505"/>
                </a:lnTo>
                <a:close/>
                <a:moveTo>
                  <a:pt x="43197" y="25505"/>
                </a:moveTo>
                <a:lnTo>
                  <a:pt x="43197" y="33709"/>
                </a:lnTo>
                <a:lnTo>
                  <a:pt x="34770" y="33709"/>
                </a:lnTo>
                <a:lnTo>
                  <a:pt x="34770" y="25505"/>
                </a:lnTo>
                <a:close/>
                <a:moveTo>
                  <a:pt x="51848" y="25505"/>
                </a:moveTo>
                <a:lnTo>
                  <a:pt x="51848" y="33709"/>
                </a:lnTo>
                <a:lnTo>
                  <a:pt x="43421" y="33709"/>
                </a:lnTo>
                <a:lnTo>
                  <a:pt x="43421" y="25505"/>
                </a:lnTo>
                <a:close/>
                <a:moveTo>
                  <a:pt x="60499" y="25505"/>
                </a:moveTo>
                <a:lnTo>
                  <a:pt x="60499" y="33709"/>
                </a:lnTo>
                <a:lnTo>
                  <a:pt x="52071" y="33709"/>
                </a:lnTo>
                <a:lnTo>
                  <a:pt x="52071" y="25505"/>
                </a:lnTo>
                <a:close/>
                <a:moveTo>
                  <a:pt x="69149" y="25505"/>
                </a:moveTo>
                <a:lnTo>
                  <a:pt x="69149" y="33709"/>
                </a:lnTo>
                <a:lnTo>
                  <a:pt x="60722" y="33709"/>
                </a:lnTo>
                <a:lnTo>
                  <a:pt x="60722" y="25505"/>
                </a:lnTo>
                <a:close/>
                <a:moveTo>
                  <a:pt x="77800" y="25505"/>
                </a:moveTo>
                <a:lnTo>
                  <a:pt x="77800" y="33709"/>
                </a:lnTo>
                <a:lnTo>
                  <a:pt x="69373" y="33709"/>
                </a:lnTo>
                <a:lnTo>
                  <a:pt x="69373" y="25505"/>
                </a:lnTo>
                <a:close/>
                <a:moveTo>
                  <a:pt x="86506" y="25505"/>
                </a:moveTo>
                <a:lnTo>
                  <a:pt x="86506" y="33709"/>
                </a:lnTo>
                <a:lnTo>
                  <a:pt x="78023" y="33709"/>
                </a:lnTo>
                <a:lnTo>
                  <a:pt x="78023" y="25505"/>
                </a:lnTo>
                <a:close/>
                <a:moveTo>
                  <a:pt x="95157" y="25505"/>
                </a:moveTo>
                <a:lnTo>
                  <a:pt x="95157" y="33709"/>
                </a:lnTo>
                <a:lnTo>
                  <a:pt x="86730" y="33709"/>
                </a:lnTo>
                <a:lnTo>
                  <a:pt x="86730" y="25505"/>
                </a:lnTo>
                <a:close/>
                <a:moveTo>
                  <a:pt x="103808" y="25505"/>
                </a:moveTo>
                <a:lnTo>
                  <a:pt x="103808" y="33709"/>
                </a:lnTo>
                <a:lnTo>
                  <a:pt x="95380" y="33709"/>
                </a:lnTo>
                <a:lnTo>
                  <a:pt x="95380" y="25505"/>
                </a:lnTo>
                <a:close/>
                <a:moveTo>
                  <a:pt x="112458" y="25505"/>
                </a:moveTo>
                <a:lnTo>
                  <a:pt x="112458" y="33709"/>
                </a:lnTo>
                <a:lnTo>
                  <a:pt x="104031" y="33709"/>
                </a:lnTo>
                <a:lnTo>
                  <a:pt x="104031" y="25505"/>
                </a:lnTo>
                <a:close/>
                <a:moveTo>
                  <a:pt x="121109" y="25505"/>
                </a:moveTo>
                <a:lnTo>
                  <a:pt x="121109" y="33709"/>
                </a:lnTo>
                <a:lnTo>
                  <a:pt x="112681" y="33709"/>
                </a:lnTo>
                <a:lnTo>
                  <a:pt x="112681" y="25505"/>
                </a:lnTo>
                <a:close/>
                <a:moveTo>
                  <a:pt x="129760" y="25505"/>
                </a:moveTo>
                <a:lnTo>
                  <a:pt x="129760" y="33709"/>
                </a:lnTo>
                <a:lnTo>
                  <a:pt x="121332" y="33709"/>
                </a:lnTo>
                <a:lnTo>
                  <a:pt x="121332" y="25505"/>
                </a:lnTo>
                <a:close/>
                <a:moveTo>
                  <a:pt x="138410" y="25505"/>
                </a:moveTo>
                <a:lnTo>
                  <a:pt x="138410" y="33709"/>
                </a:lnTo>
                <a:lnTo>
                  <a:pt x="129983" y="33709"/>
                </a:lnTo>
                <a:lnTo>
                  <a:pt x="129983" y="25505"/>
                </a:lnTo>
                <a:close/>
                <a:moveTo>
                  <a:pt x="147117" y="25505"/>
                </a:moveTo>
                <a:lnTo>
                  <a:pt x="147117" y="33709"/>
                </a:lnTo>
                <a:lnTo>
                  <a:pt x="138633" y="33709"/>
                </a:lnTo>
                <a:lnTo>
                  <a:pt x="138633" y="25505"/>
                </a:lnTo>
                <a:close/>
                <a:moveTo>
                  <a:pt x="155767" y="25505"/>
                </a:moveTo>
                <a:lnTo>
                  <a:pt x="155767" y="33709"/>
                </a:lnTo>
                <a:lnTo>
                  <a:pt x="147340" y="33709"/>
                </a:lnTo>
                <a:lnTo>
                  <a:pt x="147340" y="25505"/>
                </a:lnTo>
                <a:close/>
                <a:moveTo>
                  <a:pt x="164418" y="25505"/>
                </a:moveTo>
                <a:lnTo>
                  <a:pt x="164418" y="33709"/>
                </a:lnTo>
                <a:lnTo>
                  <a:pt x="155990" y="33709"/>
                </a:lnTo>
                <a:lnTo>
                  <a:pt x="155990" y="25505"/>
                </a:lnTo>
                <a:close/>
                <a:moveTo>
                  <a:pt x="173069" y="25505"/>
                </a:moveTo>
                <a:lnTo>
                  <a:pt x="173069" y="33709"/>
                </a:lnTo>
                <a:lnTo>
                  <a:pt x="164641" y="33709"/>
                </a:lnTo>
                <a:lnTo>
                  <a:pt x="164641" y="25505"/>
                </a:lnTo>
                <a:close/>
                <a:moveTo>
                  <a:pt x="181719" y="25505"/>
                </a:moveTo>
                <a:lnTo>
                  <a:pt x="181719" y="33709"/>
                </a:lnTo>
                <a:lnTo>
                  <a:pt x="173292" y="33709"/>
                </a:lnTo>
                <a:lnTo>
                  <a:pt x="173292" y="25505"/>
                </a:lnTo>
                <a:close/>
                <a:moveTo>
                  <a:pt x="190370" y="25505"/>
                </a:moveTo>
                <a:lnTo>
                  <a:pt x="190370" y="33709"/>
                </a:lnTo>
                <a:lnTo>
                  <a:pt x="181942" y="33709"/>
                </a:lnTo>
                <a:lnTo>
                  <a:pt x="181942" y="25505"/>
                </a:lnTo>
                <a:close/>
                <a:moveTo>
                  <a:pt x="199020" y="25505"/>
                </a:moveTo>
                <a:lnTo>
                  <a:pt x="199020" y="33709"/>
                </a:lnTo>
                <a:lnTo>
                  <a:pt x="190593" y="33709"/>
                </a:lnTo>
                <a:lnTo>
                  <a:pt x="190593" y="25505"/>
                </a:lnTo>
                <a:close/>
                <a:moveTo>
                  <a:pt x="207727" y="25505"/>
                </a:moveTo>
                <a:lnTo>
                  <a:pt x="207727" y="33709"/>
                </a:lnTo>
                <a:lnTo>
                  <a:pt x="199244" y="33709"/>
                </a:lnTo>
                <a:lnTo>
                  <a:pt x="199244" y="25505"/>
                </a:lnTo>
                <a:close/>
                <a:moveTo>
                  <a:pt x="216377" y="25505"/>
                </a:moveTo>
                <a:lnTo>
                  <a:pt x="216377" y="33709"/>
                </a:lnTo>
                <a:lnTo>
                  <a:pt x="207950" y="33709"/>
                </a:lnTo>
                <a:lnTo>
                  <a:pt x="207950" y="25505"/>
                </a:lnTo>
                <a:close/>
                <a:moveTo>
                  <a:pt x="225028" y="25505"/>
                </a:moveTo>
                <a:lnTo>
                  <a:pt x="225028" y="33709"/>
                </a:lnTo>
                <a:lnTo>
                  <a:pt x="216601" y="33709"/>
                </a:lnTo>
                <a:lnTo>
                  <a:pt x="216601" y="25505"/>
                </a:lnTo>
                <a:close/>
                <a:moveTo>
                  <a:pt x="233679" y="25505"/>
                </a:moveTo>
                <a:lnTo>
                  <a:pt x="233679" y="33709"/>
                </a:lnTo>
                <a:lnTo>
                  <a:pt x="225251" y="33709"/>
                </a:lnTo>
                <a:lnTo>
                  <a:pt x="225251" y="25505"/>
                </a:lnTo>
                <a:close/>
                <a:moveTo>
                  <a:pt x="242329" y="25505"/>
                </a:moveTo>
                <a:lnTo>
                  <a:pt x="242329" y="33709"/>
                </a:lnTo>
                <a:lnTo>
                  <a:pt x="233902" y="33709"/>
                </a:lnTo>
                <a:lnTo>
                  <a:pt x="233902" y="25505"/>
                </a:lnTo>
                <a:close/>
                <a:moveTo>
                  <a:pt x="250980" y="25505"/>
                </a:moveTo>
                <a:lnTo>
                  <a:pt x="250980" y="33709"/>
                </a:lnTo>
                <a:lnTo>
                  <a:pt x="242553" y="33709"/>
                </a:lnTo>
                <a:lnTo>
                  <a:pt x="242553" y="25505"/>
                </a:lnTo>
                <a:close/>
                <a:moveTo>
                  <a:pt x="259686" y="25505"/>
                </a:moveTo>
                <a:lnTo>
                  <a:pt x="259686" y="33709"/>
                </a:lnTo>
                <a:lnTo>
                  <a:pt x="251203" y="33709"/>
                </a:lnTo>
                <a:lnTo>
                  <a:pt x="251203" y="25505"/>
                </a:lnTo>
                <a:close/>
                <a:moveTo>
                  <a:pt x="268337" y="25505"/>
                </a:moveTo>
                <a:lnTo>
                  <a:pt x="268337" y="33709"/>
                </a:lnTo>
                <a:lnTo>
                  <a:pt x="259910" y="33709"/>
                </a:lnTo>
                <a:lnTo>
                  <a:pt x="259910" y="25505"/>
                </a:lnTo>
                <a:close/>
                <a:moveTo>
                  <a:pt x="276988" y="25505"/>
                </a:moveTo>
                <a:lnTo>
                  <a:pt x="276988" y="33709"/>
                </a:lnTo>
                <a:lnTo>
                  <a:pt x="268560" y="33709"/>
                </a:lnTo>
                <a:lnTo>
                  <a:pt x="268560" y="25505"/>
                </a:lnTo>
                <a:close/>
                <a:moveTo>
                  <a:pt x="17190" y="33933"/>
                </a:moveTo>
                <a:lnTo>
                  <a:pt x="17190" y="42193"/>
                </a:lnTo>
                <a:lnTo>
                  <a:pt x="8762" y="42193"/>
                </a:lnTo>
                <a:lnTo>
                  <a:pt x="8762" y="33933"/>
                </a:lnTo>
                <a:close/>
                <a:moveTo>
                  <a:pt x="25840" y="33933"/>
                </a:moveTo>
                <a:lnTo>
                  <a:pt x="25840" y="42193"/>
                </a:lnTo>
                <a:lnTo>
                  <a:pt x="17413" y="42193"/>
                </a:lnTo>
                <a:lnTo>
                  <a:pt x="17413" y="33933"/>
                </a:lnTo>
                <a:close/>
                <a:moveTo>
                  <a:pt x="34547" y="33933"/>
                </a:moveTo>
                <a:lnTo>
                  <a:pt x="34547" y="42193"/>
                </a:lnTo>
                <a:lnTo>
                  <a:pt x="26064" y="42193"/>
                </a:lnTo>
                <a:lnTo>
                  <a:pt x="26064" y="33933"/>
                </a:lnTo>
                <a:close/>
                <a:moveTo>
                  <a:pt x="43197" y="33933"/>
                </a:moveTo>
                <a:lnTo>
                  <a:pt x="43197" y="42193"/>
                </a:lnTo>
                <a:lnTo>
                  <a:pt x="34770" y="42193"/>
                </a:lnTo>
                <a:lnTo>
                  <a:pt x="34770" y="33933"/>
                </a:lnTo>
                <a:close/>
                <a:moveTo>
                  <a:pt x="51848" y="33933"/>
                </a:moveTo>
                <a:lnTo>
                  <a:pt x="51848" y="42193"/>
                </a:lnTo>
                <a:lnTo>
                  <a:pt x="43421" y="42193"/>
                </a:lnTo>
                <a:lnTo>
                  <a:pt x="43421" y="33933"/>
                </a:lnTo>
                <a:close/>
                <a:moveTo>
                  <a:pt x="60499" y="33933"/>
                </a:moveTo>
                <a:lnTo>
                  <a:pt x="60499" y="42193"/>
                </a:lnTo>
                <a:lnTo>
                  <a:pt x="52071" y="42193"/>
                </a:lnTo>
                <a:lnTo>
                  <a:pt x="52071" y="33933"/>
                </a:lnTo>
                <a:close/>
                <a:moveTo>
                  <a:pt x="69149" y="33933"/>
                </a:moveTo>
                <a:lnTo>
                  <a:pt x="69149" y="42193"/>
                </a:lnTo>
                <a:lnTo>
                  <a:pt x="60722" y="42193"/>
                </a:lnTo>
                <a:lnTo>
                  <a:pt x="60722" y="33933"/>
                </a:lnTo>
                <a:close/>
                <a:moveTo>
                  <a:pt x="77800" y="33933"/>
                </a:moveTo>
                <a:lnTo>
                  <a:pt x="77800" y="42193"/>
                </a:lnTo>
                <a:lnTo>
                  <a:pt x="69373" y="42193"/>
                </a:lnTo>
                <a:lnTo>
                  <a:pt x="69373" y="33933"/>
                </a:lnTo>
                <a:close/>
                <a:moveTo>
                  <a:pt x="86506" y="33933"/>
                </a:moveTo>
                <a:lnTo>
                  <a:pt x="86506" y="42193"/>
                </a:lnTo>
                <a:lnTo>
                  <a:pt x="78023" y="42193"/>
                </a:lnTo>
                <a:lnTo>
                  <a:pt x="78023" y="33933"/>
                </a:lnTo>
                <a:close/>
                <a:moveTo>
                  <a:pt x="95157" y="33933"/>
                </a:moveTo>
                <a:lnTo>
                  <a:pt x="95157" y="42193"/>
                </a:lnTo>
                <a:lnTo>
                  <a:pt x="86730" y="42193"/>
                </a:lnTo>
                <a:lnTo>
                  <a:pt x="86730" y="33933"/>
                </a:lnTo>
                <a:close/>
                <a:moveTo>
                  <a:pt x="103808" y="33933"/>
                </a:moveTo>
                <a:lnTo>
                  <a:pt x="103808" y="42193"/>
                </a:lnTo>
                <a:lnTo>
                  <a:pt x="95380" y="42193"/>
                </a:lnTo>
                <a:lnTo>
                  <a:pt x="95380" y="33933"/>
                </a:lnTo>
                <a:close/>
                <a:moveTo>
                  <a:pt x="112458" y="33933"/>
                </a:moveTo>
                <a:lnTo>
                  <a:pt x="112458" y="42193"/>
                </a:lnTo>
                <a:lnTo>
                  <a:pt x="104031" y="42193"/>
                </a:lnTo>
                <a:lnTo>
                  <a:pt x="104031" y="33933"/>
                </a:lnTo>
                <a:close/>
                <a:moveTo>
                  <a:pt x="121109" y="33933"/>
                </a:moveTo>
                <a:lnTo>
                  <a:pt x="121109" y="42193"/>
                </a:lnTo>
                <a:lnTo>
                  <a:pt x="112681" y="42193"/>
                </a:lnTo>
                <a:lnTo>
                  <a:pt x="112681" y="33933"/>
                </a:lnTo>
                <a:close/>
                <a:moveTo>
                  <a:pt x="129760" y="33933"/>
                </a:moveTo>
                <a:lnTo>
                  <a:pt x="129760" y="42193"/>
                </a:lnTo>
                <a:lnTo>
                  <a:pt x="121332" y="42193"/>
                </a:lnTo>
                <a:lnTo>
                  <a:pt x="121332" y="33933"/>
                </a:lnTo>
                <a:close/>
                <a:moveTo>
                  <a:pt x="138410" y="33933"/>
                </a:moveTo>
                <a:lnTo>
                  <a:pt x="138410" y="42193"/>
                </a:lnTo>
                <a:lnTo>
                  <a:pt x="129983" y="42193"/>
                </a:lnTo>
                <a:lnTo>
                  <a:pt x="129983" y="33933"/>
                </a:lnTo>
                <a:close/>
                <a:moveTo>
                  <a:pt x="147117" y="33933"/>
                </a:moveTo>
                <a:lnTo>
                  <a:pt x="147117" y="42193"/>
                </a:lnTo>
                <a:lnTo>
                  <a:pt x="138633" y="42193"/>
                </a:lnTo>
                <a:lnTo>
                  <a:pt x="138633" y="33933"/>
                </a:lnTo>
                <a:close/>
                <a:moveTo>
                  <a:pt x="155767" y="33933"/>
                </a:moveTo>
                <a:lnTo>
                  <a:pt x="155767" y="42193"/>
                </a:lnTo>
                <a:lnTo>
                  <a:pt x="147340" y="42193"/>
                </a:lnTo>
                <a:lnTo>
                  <a:pt x="147340" y="33933"/>
                </a:lnTo>
                <a:close/>
                <a:moveTo>
                  <a:pt x="164418" y="33933"/>
                </a:moveTo>
                <a:lnTo>
                  <a:pt x="164418" y="42193"/>
                </a:lnTo>
                <a:lnTo>
                  <a:pt x="155990" y="42193"/>
                </a:lnTo>
                <a:lnTo>
                  <a:pt x="155990" y="33933"/>
                </a:lnTo>
                <a:close/>
                <a:moveTo>
                  <a:pt x="173069" y="33933"/>
                </a:moveTo>
                <a:lnTo>
                  <a:pt x="173069" y="42193"/>
                </a:lnTo>
                <a:lnTo>
                  <a:pt x="164641" y="42193"/>
                </a:lnTo>
                <a:lnTo>
                  <a:pt x="164641" y="33933"/>
                </a:lnTo>
                <a:close/>
                <a:moveTo>
                  <a:pt x="181719" y="33933"/>
                </a:moveTo>
                <a:lnTo>
                  <a:pt x="181719" y="42193"/>
                </a:lnTo>
                <a:lnTo>
                  <a:pt x="173292" y="42193"/>
                </a:lnTo>
                <a:lnTo>
                  <a:pt x="173292" y="33933"/>
                </a:lnTo>
                <a:close/>
                <a:moveTo>
                  <a:pt x="190370" y="33933"/>
                </a:moveTo>
                <a:lnTo>
                  <a:pt x="190370" y="42193"/>
                </a:lnTo>
                <a:lnTo>
                  <a:pt x="181942" y="42193"/>
                </a:lnTo>
                <a:lnTo>
                  <a:pt x="181942" y="33933"/>
                </a:lnTo>
                <a:close/>
                <a:moveTo>
                  <a:pt x="199020" y="33933"/>
                </a:moveTo>
                <a:lnTo>
                  <a:pt x="199020" y="42193"/>
                </a:lnTo>
                <a:lnTo>
                  <a:pt x="190593" y="42193"/>
                </a:lnTo>
                <a:lnTo>
                  <a:pt x="190593" y="33933"/>
                </a:lnTo>
                <a:close/>
                <a:moveTo>
                  <a:pt x="207727" y="33933"/>
                </a:moveTo>
                <a:lnTo>
                  <a:pt x="207727" y="42193"/>
                </a:lnTo>
                <a:lnTo>
                  <a:pt x="199244" y="42193"/>
                </a:lnTo>
                <a:lnTo>
                  <a:pt x="199244" y="33933"/>
                </a:lnTo>
                <a:close/>
                <a:moveTo>
                  <a:pt x="216377" y="33933"/>
                </a:moveTo>
                <a:lnTo>
                  <a:pt x="216377" y="42193"/>
                </a:lnTo>
                <a:lnTo>
                  <a:pt x="207950" y="42193"/>
                </a:lnTo>
                <a:lnTo>
                  <a:pt x="207950" y="33933"/>
                </a:lnTo>
                <a:close/>
                <a:moveTo>
                  <a:pt x="225028" y="33933"/>
                </a:moveTo>
                <a:lnTo>
                  <a:pt x="225028" y="42193"/>
                </a:lnTo>
                <a:lnTo>
                  <a:pt x="216601" y="42193"/>
                </a:lnTo>
                <a:lnTo>
                  <a:pt x="216601" y="33933"/>
                </a:lnTo>
                <a:close/>
                <a:moveTo>
                  <a:pt x="233679" y="33933"/>
                </a:moveTo>
                <a:lnTo>
                  <a:pt x="233679" y="42193"/>
                </a:lnTo>
                <a:lnTo>
                  <a:pt x="225251" y="42193"/>
                </a:lnTo>
                <a:lnTo>
                  <a:pt x="225251" y="33933"/>
                </a:lnTo>
                <a:close/>
                <a:moveTo>
                  <a:pt x="242329" y="33933"/>
                </a:moveTo>
                <a:lnTo>
                  <a:pt x="242329" y="42193"/>
                </a:lnTo>
                <a:lnTo>
                  <a:pt x="233902" y="42193"/>
                </a:lnTo>
                <a:lnTo>
                  <a:pt x="233902" y="33933"/>
                </a:lnTo>
                <a:close/>
                <a:moveTo>
                  <a:pt x="250980" y="33933"/>
                </a:moveTo>
                <a:lnTo>
                  <a:pt x="250980" y="42193"/>
                </a:lnTo>
                <a:lnTo>
                  <a:pt x="242553" y="42193"/>
                </a:lnTo>
                <a:lnTo>
                  <a:pt x="242553" y="33933"/>
                </a:lnTo>
                <a:close/>
                <a:moveTo>
                  <a:pt x="259686" y="33933"/>
                </a:moveTo>
                <a:lnTo>
                  <a:pt x="259686" y="42193"/>
                </a:lnTo>
                <a:lnTo>
                  <a:pt x="251203" y="42193"/>
                </a:lnTo>
                <a:lnTo>
                  <a:pt x="251203" y="33933"/>
                </a:lnTo>
                <a:close/>
                <a:moveTo>
                  <a:pt x="268337" y="33933"/>
                </a:moveTo>
                <a:lnTo>
                  <a:pt x="268337" y="42193"/>
                </a:lnTo>
                <a:lnTo>
                  <a:pt x="259910" y="42193"/>
                </a:lnTo>
                <a:lnTo>
                  <a:pt x="259910" y="33933"/>
                </a:lnTo>
                <a:close/>
                <a:moveTo>
                  <a:pt x="276988" y="33933"/>
                </a:moveTo>
                <a:lnTo>
                  <a:pt x="276988" y="42193"/>
                </a:lnTo>
                <a:lnTo>
                  <a:pt x="268560" y="42193"/>
                </a:lnTo>
                <a:lnTo>
                  <a:pt x="268560" y="33933"/>
                </a:lnTo>
                <a:close/>
                <a:moveTo>
                  <a:pt x="17190" y="42416"/>
                </a:moveTo>
                <a:lnTo>
                  <a:pt x="17190" y="50620"/>
                </a:lnTo>
                <a:lnTo>
                  <a:pt x="8762" y="50620"/>
                </a:lnTo>
                <a:lnTo>
                  <a:pt x="8762" y="42416"/>
                </a:lnTo>
                <a:close/>
                <a:moveTo>
                  <a:pt x="25840" y="42416"/>
                </a:moveTo>
                <a:lnTo>
                  <a:pt x="25840" y="50620"/>
                </a:lnTo>
                <a:lnTo>
                  <a:pt x="17413" y="50620"/>
                </a:lnTo>
                <a:lnTo>
                  <a:pt x="17413" y="42416"/>
                </a:lnTo>
                <a:close/>
                <a:moveTo>
                  <a:pt x="34547" y="42416"/>
                </a:moveTo>
                <a:lnTo>
                  <a:pt x="34547" y="50620"/>
                </a:lnTo>
                <a:lnTo>
                  <a:pt x="26064" y="50620"/>
                </a:lnTo>
                <a:lnTo>
                  <a:pt x="26064" y="42416"/>
                </a:lnTo>
                <a:close/>
                <a:moveTo>
                  <a:pt x="43197" y="42416"/>
                </a:moveTo>
                <a:lnTo>
                  <a:pt x="43197" y="50620"/>
                </a:lnTo>
                <a:lnTo>
                  <a:pt x="34770" y="50620"/>
                </a:lnTo>
                <a:lnTo>
                  <a:pt x="34770" y="42416"/>
                </a:lnTo>
                <a:close/>
                <a:moveTo>
                  <a:pt x="51848" y="42416"/>
                </a:moveTo>
                <a:lnTo>
                  <a:pt x="51848" y="50620"/>
                </a:lnTo>
                <a:lnTo>
                  <a:pt x="43421" y="50620"/>
                </a:lnTo>
                <a:lnTo>
                  <a:pt x="43421" y="42416"/>
                </a:lnTo>
                <a:close/>
                <a:moveTo>
                  <a:pt x="60499" y="42416"/>
                </a:moveTo>
                <a:lnTo>
                  <a:pt x="60499" y="50620"/>
                </a:lnTo>
                <a:lnTo>
                  <a:pt x="52071" y="50620"/>
                </a:lnTo>
                <a:lnTo>
                  <a:pt x="52071" y="42416"/>
                </a:lnTo>
                <a:close/>
                <a:moveTo>
                  <a:pt x="69149" y="42416"/>
                </a:moveTo>
                <a:lnTo>
                  <a:pt x="69149" y="50620"/>
                </a:lnTo>
                <a:lnTo>
                  <a:pt x="60722" y="50620"/>
                </a:lnTo>
                <a:lnTo>
                  <a:pt x="60722" y="42416"/>
                </a:lnTo>
                <a:close/>
                <a:moveTo>
                  <a:pt x="77800" y="42416"/>
                </a:moveTo>
                <a:lnTo>
                  <a:pt x="77800" y="50620"/>
                </a:lnTo>
                <a:lnTo>
                  <a:pt x="69373" y="50620"/>
                </a:lnTo>
                <a:lnTo>
                  <a:pt x="69373" y="42416"/>
                </a:lnTo>
                <a:close/>
                <a:moveTo>
                  <a:pt x="86506" y="42416"/>
                </a:moveTo>
                <a:lnTo>
                  <a:pt x="86506" y="50620"/>
                </a:lnTo>
                <a:lnTo>
                  <a:pt x="78023" y="50620"/>
                </a:lnTo>
                <a:lnTo>
                  <a:pt x="78023" y="42416"/>
                </a:lnTo>
                <a:close/>
                <a:moveTo>
                  <a:pt x="95157" y="42416"/>
                </a:moveTo>
                <a:lnTo>
                  <a:pt x="95157" y="50620"/>
                </a:lnTo>
                <a:lnTo>
                  <a:pt x="86730" y="50620"/>
                </a:lnTo>
                <a:lnTo>
                  <a:pt x="86730" y="42416"/>
                </a:lnTo>
                <a:close/>
                <a:moveTo>
                  <a:pt x="103808" y="42416"/>
                </a:moveTo>
                <a:lnTo>
                  <a:pt x="103808" y="50620"/>
                </a:lnTo>
                <a:lnTo>
                  <a:pt x="95380" y="50620"/>
                </a:lnTo>
                <a:lnTo>
                  <a:pt x="95380" y="42416"/>
                </a:lnTo>
                <a:close/>
                <a:moveTo>
                  <a:pt x="112458" y="42416"/>
                </a:moveTo>
                <a:lnTo>
                  <a:pt x="112458" y="50620"/>
                </a:lnTo>
                <a:lnTo>
                  <a:pt x="104031" y="50620"/>
                </a:lnTo>
                <a:lnTo>
                  <a:pt x="104031" y="42416"/>
                </a:lnTo>
                <a:close/>
                <a:moveTo>
                  <a:pt x="121109" y="42416"/>
                </a:moveTo>
                <a:lnTo>
                  <a:pt x="121109" y="50620"/>
                </a:lnTo>
                <a:lnTo>
                  <a:pt x="112681" y="50620"/>
                </a:lnTo>
                <a:lnTo>
                  <a:pt x="112681" y="42416"/>
                </a:lnTo>
                <a:close/>
                <a:moveTo>
                  <a:pt x="129760" y="42416"/>
                </a:moveTo>
                <a:lnTo>
                  <a:pt x="129760" y="50620"/>
                </a:lnTo>
                <a:lnTo>
                  <a:pt x="121332" y="50620"/>
                </a:lnTo>
                <a:lnTo>
                  <a:pt x="121332" y="42416"/>
                </a:lnTo>
                <a:close/>
                <a:moveTo>
                  <a:pt x="138410" y="42416"/>
                </a:moveTo>
                <a:lnTo>
                  <a:pt x="138410" y="50620"/>
                </a:lnTo>
                <a:lnTo>
                  <a:pt x="129983" y="50620"/>
                </a:lnTo>
                <a:lnTo>
                  <a:pt x="129983" y="42416"/>
                </a:lnTo>
                <a:close/>
                <a:moveTo>
                  <a:pt x="147117" y="42416"/>
                </a:moveTo>
                <a:lnTo>
                  <a:pt x="147117" y="50620"/>
                </a:lnTo>
                <a:lnTo>
                  <a:pt x="138633" y="50620"/>
                </a:lnTo>
                <a:lnTo>
                  <a:pt x="138633" y="42416"/>
                </a:lnTo>
                <a:close/>
                <a:moveTo>
                  <a:pt x="155767" y="42416"/>
                </a:moveTo>
                <a:lnTo>
                  <a:pt x="155767" y="50620"/>
                </a:lnTo>
                <a:lnTo>
                  <a:pt x="147340" y="50620"/>
                </a:lnTo>
                <a:lnTo>
                  <a:pt x="147340" y="42416"/>
                </a:lnTo>
                <a:close/>
                <a:moveTo>
                  <a:pt x="164418" y="42416"/>
                </a:moveTo>
                <a:lnTo>
                  <a:pt x="164418" y="50620"/>
                </a:lnTo>
                <a:lnTo>
                  <a:pt x="155990" y="50620"/>
                </a:lnTo>
                <a:lnTo>
                  <a:pt x="155990" y="42416"/>
                </a:lnTo>
                <a:close/>
                <a:moveTo>
                  <a:pt x="173069" y="42416"/>
                </a:moveTo>
                <a:lnTo>
                  <a:pt x="173069" y="50620"/>
                </a:lnTo>
                <a:lnTo>
                  <a:pt x="164641" y="50620"/>
                </a:lnTo>
                <a:lnTo>
                  <a:pt x="164641" y="42416"/>
                </a:lnTo>
                <a:close/>
                <a:moveTo>
                  <a:pt x="181719" y="42416"/>
                </a:moveTo>
                <a:lnTo>
                  <a:pt x="181719" y="50620"/>
                </a:lnTo>
                <a:lnTo>
                  <a:pt x="173292" y="50620"/>
                </a:lnTo>
                <a:lnTo>
                  <a:pt x="173292" y="42416"/>
                </a:lnTo>
                <a:close/>
                <a:moveTo>
                  <a:pt x="190370" y="42416"/>
                </a:moveTo>
                <a:lnTo>
                  <a:pt x="190370" y="50620"/>
                </a:lnTo>
                <a:lnTo>
                  <a:pt x="181942" y="50620"/>
                </a:lnTo>
                <a:lnTo>
                  <a:pt x="181942" y="42416"/>
                </a:lnTo>
                <a:close/>
                <a:moveTo>
                  <a:pt x="199020" y="42416"/>
                </a:moveTo>
                <a:lnTo>
                  <a:pt x="199020" y="50620"/>
                </a:lnTo>
                <a:lnTo>
                  <a:pt x="190593" y="50620"/>
                </a:lnTo>
                <a:lnTo>
                  <a:pt x="190593" y="42416"/>
                </a:lnTo>
                <a:close/>
                <a:moveTo>
                  <a:pt x="207727" y="42416"/>
                </a:moveTo>
                <a:lnTo>
                  <a:pt x="207727" y="50620"/>
                </a:lnTo>
                <a:lnTo>
                  <a:pt x="199244" y="50620"/>
                </a:lnTo>
                <a:lnTo>
                  <a:pt x="199244" y="42416"/>
                </a:lnTo>
                <a:close/>
                <a:moveTo>
                  <a:pt x="216377" y="42416"/>
                </a:moveTo>
                <a:lnTo>
                  <a:pt x="216377" y="50620"/>
                </a:lnTo>
                <a:lnTo>
                  <a:pt x="207950" y="50620"/>
                </a:lnTo>
                <a:lnTo>
                  <a:pt x="207950" y="42416"/>
                </a:lnTo>
                <a:close/>
                <a:moveTo>
                  <a:pt x="225028" y="42416"/>
                </a:moveTo>
                <a:lnTo>
                  <a:pt x="225028" y="50620"/>
                </a:lnTo>
                <a:lnTo>
                  <a:pt x="216601" y="50620"/>
                </a:lnTo>
                <a:lnTo>
                  <a:pt x="216601" y="42416"/>
                </a:lnTo>
                <a:close/>
                <a:moveTo>
                  <a:pt x="233679" y="42416"/>
                </a:moveTo>
                <a:lnTo>
                  <a:pt x="233679" y="50620"/>
                </a:lnTo>
                <a:lnTo>
                  <a:pt x="225251" y="50620"/>
                </a:lnTo>
                <a:lnTo>
                  <a:pt x="225251" y="42416"/>
                </a:lnTo>
                <a:close/>
                <a:moveTo>
                  <a:pt x="242329" y="42416"/>
                </a:moveTo>
                <a:lnTo>
                  <a:pt x="242329" y="50620"/>
                </a:lnTo>
                <a:lnTo>
                  <a:pt x="233902" y="50620"/>
                </a:lnTo>
                <a:lnTo>
                  <a:pt x="233902" y="42416"/>
                </a:lnTo>
                <a:close/>
                <a:moveTo>
                  <a:pt x="250980" y="42416"/>
                </a:moveTo>
                <a:lnTo>
                  <a:pt x="250980" y="50620"/>
                </a:lnTo>
                <a:lnTo>
                  <a:pt x="242553" y="50620"/>
                </a:lnTo>
                <a:lnTo>
                  <a:pt x="242553" y="42416"/>
                </a:lnTo>
                <a:close/>
                <a:moveTo>
                  <a:pt x="259686" y="42416"/>
                </a:moveTo>
                <a:lnTo>
                  <a:pt x="259686" y="50620"/>
                </a:lnTo>
                <a:lnTo>
                  <a:pt x="251203" y="50620"/>
                </a:lnTo>
                <a:lnTo>
                  <a:pt x="251203" y="42416"/>
                </a:lnTo>
                <a:close/>
                <a:moveTo>
                  <a:pt x="268337" y="42416"/>
                </a:moveTo>
                <a:lnTo>
                  <a:pt x="268337" y="50620"/>
                </a:lnTo>
                <a:lnTo>
                  <a:pt x="259910" y="50620"/>
                </a:lnTo>
                <a:lnTo>
                  <a:pt x="259910" y="42416"/>
                </a:lnTo>
                <a:close/>
                <a:moveTo>
                  <a:pt x="276988" y="42416"/>
                </a:moveTo>
                <a:lnTo>
                  <a:pt x="276988" y="50620"/>
                </a:lnTo>
                <a:lnTo>
                  <a:pt x="268560" y="50620"/>
                </a:lnTo>
                <a:lnTo>
                  <a:pt x="268560" y="42416"/>
                </a:lnTo>
                <a:close/>
                <a:moveTo>
                  <a:pt x="17190" y="50843"/>
                </a:moveTo>
                <a:lnTo>
                  <a:pt x="17190" y="59103"/>
                </a:lnTo>
                <a:lnTo>
                  <a:pt x="8762" y="59103"/>
                </a:lnTo>
                <a:lnTo>
                  <a:pt x="8762" y="50843"/>
                </a:lnTo>
                <a:close/>
                <a:moveTo>
                  <a:pt x="25840" y="50843"/>
                </a:moveTo>
                <a:lnTo>
                  <a:pt x="25840" y="59103"/>
                </a:lnTo>
                <a:lnTo>
                  <a:pt x="17413" y="59103"/>
                </a:lnTo>
                <a:lnTo>
                  <a:pt x="17413" y="50843"/>
                </a:lnTo>
                <a:close/>
                <a:moveTo>
                  <a:pt x="34547" y="50843"/>
                </a:moveTo>
                <a:lnTo>
                  <a:pt x="34547" y="59103"/>
                </a:lnTo>
                <a:lnTo>
                  <a:pt x="26064" y="59103"/>
                </a:lnTo>
                <a:lnTo>
                  <a:pt x="26064" y="50843"/>
                </a:lnTo>
                <a:close/>
                <a:moveTo>
                  <a:pt x="43197" y="50843"/>
                </a:moveTo>
                <a:lnTo>
                  <a:pt x="43197" y="59103"/>
                </a:lnTo>
                <a:lnTo>
                  <a:pt x="34770" y="59103"/>
                </a:lnTo>
                <a:lnTo>
                  <a:pt x="34770" y="50843"/>
                </a:lnTo>
                <a:close/>
                <a:moveTo>
                  <a:pt x="51848" y="50843"/>
                </a:moveTo>
                <a:lnTo>
                  <a:pt x="51848" y="59103"/>
                </a:lnTo>
                <a:lnTo>
                  <a:pt x="43421" y="59103"/>
                </a:lnTo>
                <a:lnTo>
                  <a:pt x="43421" y="50843"/>
                </a:lnTo>
                <a:close/>
                <a:moveTo>
                  <a:pt x="60499" y="50843"/>
                </a:moveTo>
                <a:lnTo>
                  <a:pt x="60499" y="59103"/>
                </a:lnTo>
                <a:lnTo>
                  <a:pt x="52071" y="59103"/>
                </a:lnTo>
                <a:lnTo>
                  <a:pt x="52071" y="50843"/>
                </a:lnTo>
                <a:close/>
                <a:moveTo>
                  <a:pt x="69149" y="50843"/>
                </a:moveTo>
                <a:lnTo>
                  <a:pt x="69149" y="59103"/>
                </a:lnTo>
                <a:lnTo>
                  <a:pt x="60722" y="59103"/>
                </a:lnTo>
                <a:lnTo>
                  <a:pt x="60722" y="50843"/>
                </a:lnTo>
                <a:close/>
                <a:moveTo>
                  <a:pt x="77800" y="50843"/>
                </a:moveTo>
                <a:lnTo>
                  <a:pt x="77800" y="59103"/>
                </a:lnTo>
                <a:lnTo>
                  <a:pt x="69373" y="59103"/>
                </a:lnTo>
                <a:lnTo>
                  <a:pt x="69373" y="50843"/>
                </a:lnTo>
                <a:close/>
                <a:moveTo>
                  <a:pt x="86506" y="50843"/>
                </a:moveTo>
                <a:lnTo>
                  <a:pt x="86506" y="59103"/>
                </a:lnTo>
                <a:lnTo>
                  <a:pt x="78023" y="59103"/>
                </a:lnTo>
                <a:lnTo>
                  <a:pt x="78023" y="50843"/>
                </a:lnTo>
                <a:close/>
                <a:moveTo>
                  <a:pt x="95157" y="50843"/>
                </a:moveTo>
                <a:lnTo>
                  <a:pt x="95157" y="59103"/>
                </a:lnTo>
                <a:lnTo>
                  <a:pt x="86730" y="59103"/>
                </a:lnTo>
                <a:lnTo>
                  <a:pt x="86730" y="50843"/>
                </a:lnTo>
                <a:close/>
                <a:moveTo>
                  <a:pt x="103808" y="50843"/>
                </a:moveTo>
                <a:lnTo>
                  <a:pt x="103808" y="59103"/>
                </a:lnTo>
                <a:lnTo>
                  <a:pt x="95380" y="59103"/>
                </a:lnTo>
                <a:lnTo>
                  <a:pt x="95380" y="50843"/>
                </a:lnTo>
                <a:close/>
                <a:moveTo>
                  <a:pt x="112458" y="50843"/>
                </a:moveTo>
                <a:lnTo>
                  <a:pt x="112458" y="59103"/>
                </a:lnTo>
                <a:lnTo>
                  <a:pt x="104031" y="59103"/>
                </a:lnTo>
                <a:lnTo>
                  <a:pt x="104031" y="50843"/>
                </a:lnTo>
                <a:close/>
                <a:moveTo>
                  <a:pt x="121109" y="50843"/>
                </a:moveTo>
                <a:lnTo>
                  <a:pt x="121109" y="59103"/>
                </a:lnTo>
                <a:lnTo>
                  <a:pt x="112681" y="59103"/>
                </a:lnTo>
                <a:lnTo>
                  <a:pt x="112681" y="50843"/>
                </a:lnTo>
                <a:close/>
                <a:moveTo>
                  <a:pt x="129760" y="50843"/>
                </a:moveTo>
                <a:lnTo>
                  <a:pt x="129760" y="59103"/>
                </a:lnTo>
                <a:lnTo>
                  <a:pt x="121332" y="59103"/>
                </a:lnTo>
                <a:lnTo>
                  <a:pt x="121332" y="50843"/>
                </a:lnTo>
                <a:close/>
                <a:moveTo>
                  <a:pt x="138410" y="50843"/>
                </a:moveTo>
                <a:lnTo>
                  <a:pt x="138410" y="59103"/>
                </a:lnTo>
                <a:lnTo>
                  <a:pt x="129983" y="59103"/>
                </a:lnTo>
                <a:lnTo>
                  <a:pt x="129983" y="50843"/>
                </a:lnTo>
                <a:close/>
                <a:moveTo>
                  <a:pt x="147117" y="50843"/>
                </a:moveTo>
                <a:lnTo>
                  <a:pt x="147117" y="59103"/>
                </a:lnTo>
                <a:lnTo>
                  <a:pt x="138633" y="59103"/>
                </a:lnTo>
                <a:lnTo>
                  <a:pt x="138633" y="50843"/>
                </a:lnTo>
                <a:close/>
                <a:moveTo>
                  <a:pt x="155767" y="50843"/>
                </a:moveTo>
                <a:lnTo>
                  <a:pt x="155767" y="59103"/>
                </a:lnTo>
                <a:lnTo>
                  <a:pt x="147340" y="59103"/>
                </a:lnTo>
                <a:lnTo>
                  <a:pt x="147340" y="50843"/>
                </a:lnTo>
                <a:close/>
                <a:moveTo>
                  <a:pt x="164418" y="50843"/>
                </a:moveTo>
                <a:lnTo>
                  <a:pt x="164418" y="59103"/>
                </a:lnTo>
                <a:lnTo>
                  <a:pt x="155990" y="59103"/>
                </a:lnTo>
                <a:lnTo>
                  <a:pt x="155990" y="50843"/>
                </a:lnTo>
                <a:close/>
                <a:moveTo>
                  <a:pt x="173069" y="50843"/>
                </a:moveTo>
                <a:lnTo>
                  <a:pt x="173069" y="59103"/>
                </a:lnTo>
                <a:lnTo>
                  <a:pt x="164641" y="59103"/>
                </a:lnTo>
                <a:lnTo>
                  <a:pt x="164641" y="50843"/>
                </a:lnTo>
                <a:close/>
                <a:moveTo>
                  <a:pt x="181719" y="50843"/>
                </a:moveTo>
                <a:lnTo>
                  <a:pt x="181719" y="59103"/>
                </a:lnTo>
                <a:lnTo>
                  <a:pt x="173292" y="59103"/>
                </a:lnTo>
                <a:lnTo>
                  <a:pt x="173292" y="50843"/>
                </a:lnTo>
                <a:close/>
                <a:moveTo>
                  <a:pt x="190370" y="50843"/>
                </a:moveTo>
                <a:lnTo>
                  <a:pt x="190370" y="59103"/>
                </a:lnTo>
                <a:lnTo>
                  <a:pt x="181942" y="59103"/>
                </a:lnTo>
                <a:lnTo>
                  <a:pt x="181942" y="50843"/>
                </a:lnTo>
                <a:close/>
                <a:moveTo>
                  <a:pt x="199020" y="50843"/>
                </a:moveTo>
                <a:lnTo>
                  <a:pt x="199020" y="59103"/>
                </a:lnTo>
                <a:lnTo>
                  <a:pt x="190593" y="59103"/>
                </a:lnTo>
                <a:lnTo>
                  <a:pt x="190593" y="50843"/>
                </a:lnTo>
                <a:close/>
                <a:moveTo>
                  <a:pt x="207727" y="50843"/>
                </a:moveTo>
                <a:lnTo>
                  <a:pt x="207727" y="59103"/>
                </a:lnTo>
                <a:lnTo>
                  <a:pt x="199244" y="59103"/>
                </a:lnTo>
                <a:lnTo>
                  <a:pt x="199244" y="50843"/>
                </a:lnTo>
                <a:close/>
                <a:moveTo>
                  <a:pt x="216377" y="50843"/>
                </a:moveTo>
                <a:lnTo>
                  <a:pt x="216377" y="59103"/>
                </a:lnTo>
                <a:lnTo>
                  <a:pt x="207950" y="59103"/>
                </a:lnTo>
                <a:lnTo>
                  <a:pt x="207950" y="50843"/>
                </a:lnTo>
                <a:close/>
                <a:moveTo>
                  <a:pt x="225028" y="50843"/>
                </a:moveTo>
                <a:lnTo>
                  <a:pt x="225028" y="59103"/>
                </a:lnTo>
                <a:lnTo>
                  <a:pt x="216601" y="59103"/>
                </a:lnTo>
                <a:lnTo>
                  <a:pt x="216601" y="50843"/>
                </a:lnTo>
                <a:close/>
                <a:moveTo>
                  <a:pt x="233679" y="50843"/>
                </a:moveTo>
                <a:lnTo>
                  <a:pt x="233679" y="59103"/>
                </a:lnTo>
                <a:lnTo>
                  <a:pt x="225251" y="59103"/>
                </a:lnTo>
                <a:lnTo>
                  <a:pt x="225251" y="50843"/>
                </a:lnTo>
                <a:close/>
                <a:moveTo>
                  <a:pt x="242329" y="50843"/>
                </a:moveTo>
                <a:lnTo>
                  <a:pt x="242329" y="59103"/>
                </a:lnTo>
                <a:lnTo>
                  <a:pt x="233902" y="59103"/>
                </a:lnTo>
                <a:lnTo>
                  <a:pt x="233902" y="50843"/>
                </a:lnTo>
                <a:close/>
                <a:moveTo>
                  <a:pt x="250980" y="50843"/>
                </a:moveTo>
                <a:lnTo>
                  <a:pt x="250980" y="59103"/>
                </a:lnTo>
                <a:lnTo>
                  <a:pt x="242553" y="59103"/>
                </a:lnTo>
                <a:lnTo>
                  <a:pt x="242553" y="50843"/>
                </a:lnTo>
                <a:close/>
                <a:moveTo>
                  <a:pt x="259686" y="50843"/>
                </a:moveTo>
                <a:lnTo>
                  <a:pt x="259686" y="59103"/>
                </a:lnTo>
                <a:lnTo>
                  <a:pt x="251203" y="59103"/>
                </a:lnTo>
                <a:lnTo>
                  <a:pt x="251203" y="50843"/>
                </a:lnTo>
                <a:close/>
                <a:moveTo>
                  <a:pt x="268337" y="50843"/>
                </a:moveTo>
                <a:lnTo>
                  <a:pt x="268337" y="59103"/>
                </a:lnTo>
                <a:lnTo>
                  <a:pt x="259910" y="59103"/>
                </a:lnTo>
                <a:lnTo>
                  <a:pt x="259910" y="50843"/>
                </a:lnTo>
                <a:close/>
                <a:moveTo>
                  <a:pt x="276988" y="50843"/>
                </a:moveTo>
                <a:lnTo>
                  <a:pt x="276988" y="59103"/>
                </a:lnTo>
                <a:lnTo>
                  <a:pt x="268560" y="59103"/>
                </a:lnTo>
                <a:lnTo>
                  <a:pt x="268560" y="50843"/>
                </a:lnTo>
                <a:close/>
                <a:moveTo>
                  <a:pt x="17190" y="59326"/>
                </a:moveTo>
                <a:lnTo>
                  <a:pt x="17190" y="67586"/>
                </a:lnTo>
                <a:lnTo>
                  <a:pt x="8762" y="67586"/>
                </a:lnTo>
                <a:lnTo>
                  <a:pt x="8762" y="59326"/>
                </a:lnTo>
                <a:close/>
                <a:moveTo>
                  <a:pt x="25840" y="59326"/>
                </a:moveTo>
                <a:lnTo>
                  <a:pt x="25840" y="67586"/>
                </a:lnTo>
                <a:lnTo>
                  <a:pt x="17413" y="67586"/>
                </a:lnTo>
                <a:lnTo>
                  <a:pt x="17413" y="59326"/>
                </a:lnTo>
                <a:close/>
                <a:moveTo>
                  <a:pt x="34547" y="59326"/>
                </a:moveTo>
                <a:lnTo>
                  <a:pt x="34547" y="67586"/>
                </a:lnTo>
                <a:lnTo>
                  <a:pt x="26064" y="67586"/>
                </a:lnTo>
                <a:lnTo>
                  <a:pt x="26064" y="59326"/>
                </a:lnTo>
                <a:close/>
                <a:moveTo>
                  <a:pt x="43197" y="59326"/>
                </a:moveTo>
                <a:lnTo>
                  <a:pt x="43197" y="67586"/>
                </a:lnTo>
                <a:lnTo>
                  <a:pt x="34770" y="67586"/>
                </a:lnTo>
                <a:lnTo>
                  <a:pt x="34770" y="59326"/>
                </a:lnTo>
                <a:close/>
                <a:moveTo>
                  <a:pt x="51848" y="59326"/>
                </a:moveTo>
                <a:lnTo>
                  <a:pt x="51848" y="67586"/>
                </a:lnTo>
                <a:lnTo>
                  <a:pt x="43421" y="67586"/>
                </a:lnTo>
                <a:lnTo>
                  <a:pt x="43421" y="59326"/>
                </a:lnTo>
                <a:close/>
                <a:moveTo>
                  <a:pt x="60499" y="59326"/>
                </a:moveTo>
                <a:lnTo>
                  <a:pt x="60499" y="67586"/>
                </a:lnTo>
                <a:lnTo>
                  <a:pt x="52071" y="67586"/>
                </a:lnTo>
                <a:lnTo>
                  <a:pt x="52071" y="59326"/>
                </a:lnTo>
                <a:close/>
                <a:moveTo>
                  <a:pt x="69149" y="59326"/>
                </a:moveTo>
                <a:lnTo>
                  <a:pt x="69149" y="67586"/>
                </a:lnTo>
                <a:lnTo>
                  <a:pt x="60722" y="67586"/>
                </a:lnTo>
                <a:lnTo>
                  <a:pt x="60722" y="59326"/>
                </a:lnTo>
                <a:close/>
                <a:moveTo>
                  <a:pt x="77800" y="59326"/>
                </a:moveTo>
                <a:lnTo>
                  <a:pt x="77800" y="67586"/>
                </a:lnTo>
                <a:lnTo>
                  <a:pt x="69373" y="67586"/>
                </a:lnTo>
                <a:lnTo>
                  <a:pt x="69373" y="59326"/>
                </a:lnTo>
                <a:close/>
                <a:moveTo>
                  <a:pt x="86506" y="59326"/>
                </a:moveTo>
                <a:lnTo>
                  <a:pt x="86506" y="67586"/>
                </a:lnTo>
                <a:lnTo>
                  <a:pt x="78023" y="67586"/>
                </a:lnTo>
                <a:lnTo>
                  <a:pt x="78023" y="59326"/>
                </a:lnTo>
                <a:close/>
                <a:moveTo>
                  <a:pt x="95157" y="59326"/>
                </a:moveTo>
                <a:lnTo>
                  <a:pt x="95157" y="67586"/>
                </a:lnTo>
                <a:lnTo>
                  <a:pt x="86730" y="67586"/>
                </a:lnTo>
                <a:lnTo>
                  <a:pt x="86730" y="59326"/>
                </a:lnTo>
                <a:close/>
                <a:moveTo>
                  <a:pt x="103808" y="59326"/>
                </a:moveTo>
                <a:lnTo>
                  <a:pt x="103808" y="67586"/>
                </a:lnTo>
                <a:lnTo>
                  <a:pt x="95380" y="67586"/>
                </a:lnTo>
                <a:lnTo>
                  <a:pt x="95380" y="59326"/>
                </a:lnTo>
                <a:close/>
                <a:moveTo>
                  <a:pt x="112458" y="59326"/>
                </a:moveTo>
                <a:lnTo>
                  <a:pt x="112458" y="67586"/>
                </a:lnTo>
                <a:lnTo>
                  <a:pt x="104031" y="67586"/>
                </a:lnTo>
                <a:lnTo>
                  <a:pt x="104031" y="59326"/>
                </a:lnTo>
                <a:close/>
                <a:moveTo>
                  <a:pt x="121109" y="59326"/>
                </a:moveTo>
                <a:lnTo>
                  <a:pt x="121109" y="67586"/>
                </a:lnTo>
                <a:lnTo>
                  <a:pt x="112681" y="67586"/>
                </a:lnTo>
                <a:lnTo>
                  <a:pt x="112681" y="59326"/>
                </a:lnTo>
                <a:close/>
                <a:moveTo>
                  <a:pt x="129760" y="59326"/>
                </a:moveTo>
                <a:lnTo>
                  <a:pt x="129760" y="67586"/>
                </a:lnTo>
                <a:lnTo>
                  <a:pt x="121332" y="67586"/>
                </a:lnTo>
                <a:lnTo>
                  <a:pt x="121332" y="59326"/>
                </a:lnTo>
                <a:close/>
                <a:moveTo>
                  <a:pt x="138410" y="59326"/>
                </a:moveTo>
                <a:lnTo>
                  <a:pt x="138410" y="67586"/>
                </a:lnTo>
                <a:lnTo>
                  <a:pt x="129983" y="67586"/>
                </a:lnTo>
                <a:lnTo>
                  <a:pt x="129983" y="59326"/>
                </a:lnTo>
                <a:close/>
                <a:moveTo>
                  <a:pt x="147117" y="59326"/>
                </a:moveTo>
                <a:lnTo>
                  <a:pt x="147117" y="67586"/>
                </a:lnTo>
                <a:lnTo>
                  <a:pt x="138633" y="67586"/>
                </a:lnTo>
                <a:lnTo>
                  <a:pt x="138633" y="59326"/>
                </a:lnTo>
                <a:close/>
                <a:moveTo>
                  <a:pt x="155767" y="59326"/>
                </a:moveTo>
                <a:lnTo>
                  <a:pt x="155767" y="67586"/>
                </a:lnTo>
                <a:lnTo>
                  <a:pt x="147340" y="67586"/>
                </a:lnTo>
                <a:lnTo>
                  <a:pt x="147340" y="59326"/>
                </a:lnTo>
                <a:close/>
                <a:moveTo>
                  <a:pt x="164418" y="59326"/>
                </a:moveTo>
                <a:lnTo>
                  <a:pt x="164418" y="67586"/>
                </a:lnTo>
                <a:lnTo>
                  <a:pt x="155990" y="67586"/>
                </a:lnTo>
                <a:lnTo>
                  <a:pt x="155990" y="59326"/>
                </a:lnTo>
                <a:close/>
                <a:moveTo>
                  <a:pt x="173069" y="59326"/>
                </a:moveTo>
                <a:lnTo>
                  <a:pt x="173069" y="67586"/>
                </a:lnTo>
                <a:lnTo>
                  <a:pt x="164641" y="67586"/>
                </a:lnTo>
                <a:lnTo>
                  <a:pt x="164641" y="59326"/>
                </a:lnTo>
                <a:close/>
                <a:moveTo>
                  <a:pt x="181719" y="59326"/>
                </a:moveTo>
                <a:lnTo>
                  <a:pt x="181719" y="67586"/>
                </a:lnTo>
                <a:lnTo>
                  <a:pt x="173292" y="67586"/>
                </a:lnTo>
                <a:lnTo>
                  <a:pt x="173292" y="59326"/>
                </a:lnTo>
                <a:close/>
                <a:moveTo>
                  <a:pt x="190370" y="59326"/>
                </a:moveTo>
                <a:lnTo>
                  <a:pt x="190370" y="67586"/>
                </a:lnTo>
                <a:lnTo>
                  <a:pt x="181942" y="67586"/>
                </a:lnTo>
                <a:lnTo>
                  <a:pt x="181942" y="59326"/>
                </a:lnTo>
                <a:close/>
                <a:moveTo>
                  <a:pt x="199020" y="59326"/>
                </a:moveTo>
                <a:lnTo>
                  <a:pt x="199020" y="67586"/>
                </a:lnTo>
                <a:lnTo>
                  <a:pt x="190593" y="67586"/>
                </a:lnTo>
                <a:lnTo>
                  <a:pt x="190593" y="59326"/>
                </a:lnTo>
                <a:close/>
                <a:moveTo>
                  <a:pt x="207727" y="59326"/>
                </a:moveTo>
                <a:lnTo>
                  <a:pt x="207727" y="67586"/>
                </a:lnTo>
                <a:lnTo>
                  <a:pt x="199244" y="67586"/>
                </a:lnTo>
                <a:lnTo>
                  <a:pt x="199244" y="59326"/>
                </a:lnTo>
                <a:close/>
                <a:moveTo>
                  <a:pt x="216377" y="59326"/>
                </a:moveTo>
                <a:lnTo>
                  <a:pt x="216377" y="67586"/>
                </a:lnTo>
                <a:lnTo>
                  <a:pt x="207950" y="67586"/>
                </a:lnTo>
                <a:lnTo>
                  <a:pt x="207950" y="59326"/>
                </a:lnTo>
                <a:close/>
                <a:moveTo>
                  <a:pt x="225028" y="59326"/>
                </a:moveTo>
                <a:lnTo>
                  <a:pt x="225028" y="67586"/>
                </a:lnTo>
                <a:lnTo>
                  <a:pt x="216601" y="67586"/>
                </a:lnTo>
                <a:lnTo>
                  <a:pt x="216601" y="59326"/>
                </a:lnTo>
                <a:close/>
                <a:moveTo>
                  <a:pt x="233679" y="59326"/>
                </a:moveTo>
                <a:lnTo>
                  <a:pt x="233679" y="67586"/>
                </a:lnTo>
                <a:lnTo>
                  <a:pt x="225251" y="67586"/>
                </a:lnTo>
                <a:lnTo>
                  <a:pt x="225251" y="59326"/>
                </a:lnTo>
                <a:close/>
                <a:moveTo>
                  <a:pt x="242329" y="59326"/>
                </a:moveTo>
                <a:lnTo>
                  <a:pt x="242329" y="67586"/>
                </a:lnTo>
                <a:lnTo>
                  <a:pt x="233902" y="67586"/>
                </a:lnTo>
                <a:lnTo>
                  <a:pt x="233902" y="59326"/>
                </a:lnTo>
                <a:close/>
                <a:moveTo>
                  <a:pt x="250980" y="59326"/>
                </a:moveTo>
                <a:lnTo>
                  <a:pt x="250980" y="67586"/>
                </a:lnTo>
                <a:lnTo>
                  <a:pt x="242553" y="67586"/>
                </a:lnTo>
                <a:lnTo>
                  <a:pt x="242553" y="59326"/>
                </a:lnTo>
                <a:close/>
                <a:moveTo>
                  <a:pt x="259686" y="59326"/>
                </a:moveTo>
                <a:lnTo>
                  <a:pt x="259686" y="67586"/>
                </a:lnTo>
                <a:lnTo>
                  <a:pt x="251203" y="67586"/>
                </a:lnTo>
                <a:lnTo>
                  <a:pt x="251203" y="59326"/>
                </a:lnTo>
                <a:close/>
                <a:moveTo>
                  <a:pt x="268337" y="59326"/>
                </a:moveTo>
                <a:lnTo>
                  <a:pt x="268337" y="67586"/>
                </a:lnTo>
                <a:lnTo>
                  <a:pt x="259910" y="67586"/>
                </a:lnTo>
                <a:lnTo>
                  <a:pt x="259910" y="59326"/>
                </a:lnTo>
                <a:close/>
                <a:moveTo>
                  <a:pt x="276988" y="59326"/>
                </a:moveTo>
                <a:lnTo>
                  <a:pt x="276988" y="67586"/>
                </a:lnTo>
                <a:lnTo>
                  <a:pt x="268560" y="67586"/>
                </a:lnTo>
                <a:lnTo>
                  <a:pt x="268560" y="59326"/>
                </a:lnTo>
                <a:close/>
                <a:moveTo>
                  <a:pt x="17190" y="67810"/>
                </a:moveTo>
                <a:lnTo>
                  <a:pt x="17190" y="76014"/>
                </a:lnTo>
                <a:lnTo>
                  <a:pt x="8762" y="76014"/>
                </a:lnTo>
                <a:lnTo>
                  <a:pt x="8762" y="67810"/>
                </a:lnTo>
                <a:close/>
                <a:moveTo>
                  <a:pt x="25840" y="67810"/>
                </a:moveTo>
                <a:lnTo>
                  <a:pt x="25840" y="76014"/>
                </a:lnTo>
                <a:lnTo>
                  <a:pt x="17413" y="76014"/>
                </a:lnTo>
                <a:lnTo>
                  <a:pt x="17413" y="67810"/>
                </a:lnTo>
                <a:close/>
                <a:moveTo>
                  <a:pt x="34547" y="67810"/>
                </a:moveTo>
                <a:lnTo>
                  <a:pt x="34547" y="76014"/>
                </a:lnTo>
                <a:lnTo>
                  <a:pt x="26064" y="76014"/>
                </a:lnTo>
                <a:lnTo>
                  <a:pt x="26064" y="67810"/>
                </a:lnTo>
                <a:close/>
                <a:moveTo>
                  <a:pt x="43197" y="67810"/>
                </a:moveTo>
                <a:lnTo>
                  <a:pt x="43197" y="76014"/>
                </a:lnTo>
                <a:lnTo>
                  <a:pt x="34770" y="76014"/>
                </a:lnTo>
                <a:lnTo>
                  <a:pt x="34770" y="67810"/>
                </a:lnTo>
                <a:close/>
                <a:moveTo>
                  <a:pt x="51848" y="67810"/>
                </a:moveTo>
                <a:lnTo>
                  <a:pt x="51848" y="76014"/>
                </a:lnTo>
                <a:lnTo>
                  <a:pt x="43421" y="76014"/>
                </a:lnTo>
                <a:lnTo>
                  <a:pt x="43421" y="67810"/>
                </a:lnTo>
                <a:close/>
                <a:moveTo>
                  <a:pt x="60499" y="67810"/>
                </a:moveTo>
                <a:lnTo>
                  <a:pt x="60499" y="76014"/>
                </a:lnTo>
                <a:lnTo>
                  <a:pt x="52071" y="76014"/>
                </a:lnTo>
                <a:lnTo>
                  <a:pt x="52071" y="67810"/>
                </a:lnTo>
                <a:close/>
                <a:moveTo>
                  <a:pt x="69149" y="67810"/>
                </a:moveTo>
                <a:lnTo>
                  <a:pt x="69149" y="76014"/>
                </a:lnTo>
                <a:lnTo>
                  <a:pt x="60722" y="76014"/>
                </a:lnTo>
                <a:lnTo>
                  <a:pt x="60722" y="67810"/>
                </a:lnTo>
                <a:close/>
                <a:moveTo>
                  <a:pt x="77800" y="67810"/>
                </a:moveTo>
                <a:lnTo>
                  <a:pt x="77800" y="76014"/>
                </a:lnTo>
                <a:lnTo>
                  <a:pt x="69373" y="76014"/>
                </a:lnTo>
                <a:lnTo>
                  <a:pt x="69373" y="67810"/>
                </a:lnTo>
                <a:close/>
                <a:moveTo>
                  <a:pt x="86506" y="67810"/>
                </a:moveTo>
                <a:lnTo>
                  <a:pt x="86506" y="76014"/>
                </a:lnTo>
                <a:lnTo>
                  <a:pt x="78023" y="76014"/>
                </a:lnTo>
                <a:lnTo>
                  <a:pt x="78023" y="67810"/>
                </a:lnTo>
                <a:close/>
                <a:moveTo>
                  <a:pt x="95157" y="67810"/>
                </a:moveTo>
                <a:lnTo>
                  <a:pt x="95157" y="76014"/>
                </a:lnTo>
                <a:lnTo>
                  <a:pt x="86730" y="76014"/>
                </a:lnTo>
                <a:lnTo>
                  <a:pt x="86730" y="67810"/>
                </a:lnTo>
                <a:close/>
                <a:moveTo>
                  <a:pt x="103808" y="67810"/>
                </a:moveTo>
                <a:lnTo>
                  <a:pt x="103808" y="76014"/>
                </a:lnTo>
                <a:lnTo>
                  <a:pt x="95380" y="76014"/>
                </a:lnTo>
                <a:lnTo>
                  <a:pt x="95380" y="67810"/>
                </a:lnTo>
                <a:close/>
                <a:moveTo>
                  <a:pt x="112458" y="67810"/>
                </a:moveTo>
                <a:lnTo>
                  <a:pt x="112458" y="76014"/>
                </a:lnTo>
                <a:lnTo>
                  <a:pt x="104031" y="76014"/>
                </a:lnTo>
                <a:lnTo>
                  <a:pt x="104031" y="67810"/>
                </a:lnTo>
                <a:close/>
                <a:moveTo>
                  <a:pt x="121109" y="67810"/>
                </a:moveTo>
                <a:lnTo>
                  <a:pt x="121109" y="76014"/>
                </a:lnTo>
                <a:lnTo>
                  <a:pt x="112681" y="76014"/>
                </a:lnTo>
                <a:lnTo>
                  <a:pt x="112681" y="67810"/>
                </a:lnTo>
                <a:close/>
                <a:moveTo>
                  <a:pt x="129760" y="67810"/>
                </a:moveTo>
                <a:lnTo>
                  <a:pt x="129760" y="76014"/>
                </a:lnTo>
                <a:lnTo>
                  <a:pt x="121332" y="76014"/>
                </a:lnTo>
                <a:lnTo>
                  <a:pt x="121332" y="67810"/>
                </a:lnTo>
                <a:close/>
                <a:moveTo>
                  <a:pt x="138410" y="67810"/>
                </a:moveTo>
                <a:lnTo>
                  <a:pt x="138410" y="76014"/>
                </a:lnTo>
                <a:lnTo>
                  <a:pt x="129983" y="76014"/>
                </a:lnTo>
                <a:lnTo>
                  <a:pt x="129983" y="67810"/>
                </a:lnTo>
                <a:close/>
                <a:moveTo>
                  <a:pt x="147117" y="67810"/>
                </a:moveTo>
                <a:lnTo>
                  <a:pt x="147117" y="76014"/>
                </a:lnTo>
                <a:lnTo>
                  <a:pt x="138633" y="76014"/>
                </a:lnTo>
                <a:lnTo>
                  <a:pt x="138633" y="67810"/>
                </a:lnTo>
                <a:close/>
                <a:moveTo>
                  <a:pt x="155767" y="67810"/>
                </a:moveTo>
                <a:lnTo>
                  <a:pt x="155767" y="76014"/>
                </a:lnTo>
                <a:lnTo>
                  <a:pt x="147340" y="76014"/>
                </a:lnTo>
                <a:lnTo>
                  <a:pt x="147340" y="67810"/>
                </a:lnTo>
                <a:close/>
                <a:moveTo>
                  <a:pt x="164418" y="67810"/>
                </a:moveTo>
                <a:lnTo>
                  <a:pt x="164418" y="76014"/>
                </a:lnTo>
                <a:lnTo>
                  <a:pt x="155990" y="76014"/>
                </a:lnTo>
                <a:lnTo>
                  <a:pt x="155990" y="67810"/>
                </a:lnTo>
                <a:close/>
                <a:moveTo>
                  <a:pt x="173069" y="67810"/>
                </a:moveTo>
                <a:lnTo>
                  <a:pt x="173069" y="76014"/>
                </a:lnTo>
                <a:lnTo>
                  <a:pt x="164641" y="76014"/>
                </a:lnTo>
                <a:lnTo>
                  <a:pt x="164641" y="67810"/>
                </a:lnTo>
                <a:close/>
                <a:moveTo>
                  <a:pt x="181719" y="67810"/>
                </a:moveTo>
                <a:lnTo>
                  <a:pt x="181719" y="76014"/>
                </a:lnTo>
                <a:lnTo>
                  <a:pt x="173292" y="76014"/>
                </a:lnTo>
                <a:lnTo>
                  <a:pt x="173292" y="67810"/>
                </a:lnTo>
                <a:close/>
                <a:moveTo>
                  <a:pt x="190370" y="67810"/>
                </a:moveTo>
                <a:lnTo>
                  <a:pt x="190370" y="76014"/>
                </a:lnTo>
                <a:lnTo>
                  <a:pt x="181942" y="76014"/>
                </a:lnTo>
                <a:lnTo>
                  <a:pt x="181942" y="67810"/>
                </a:lnTo>
                <a:close/>
                <a:moveTo>
                  <a:pt x="199020" y="67810"/>
                </a:moveTo>
                <a:lnTo>
                  <a:pt x="199020" y="76014"/>
                </a:lnTo>
                <a:lnTo>
                  <a:pt x="190593" y="76014"/>
                </a:lnTo>
                <a:lnTo>
                  <a:pt x="190593" y="67810"/>
                </a:lnTo>
                <a:close/>
                <a:moveTo>
                  <a:pt x="207727" y="67810"/>
                </a:moveTo>
                <a:lnTo>
                  <a:pt x="207727" y="76014"/>
                </a:lnTo>
                <a:lnTo>
                  <a:pt x="199244" y="76014"/>
                </a:lnTo>
                <a:lnTo>
                  <a:pt x="199244" y="67810"/>
                </a:lnTo>
                <a:close/>
                <a:moveTo>
                  <a:pt x="216377" y="67810"/>
                </a:moveTo>
                <a:lnTo>
                  <a:pt x="216377" y="76014"/>
                </a:lnTo>
                <a:lnTo>
                  <a:pt x="207950" y="76014"/>
                </a:lnTo>
                <a:lnTo>
                  <a:pt x="207950" y="67810"/>
                </a:lnTo>
                <a:close/>
                <a:moveTo>
                  <a:pt x="225028" y="67810"/>
                </a:moveTo>
                <a:lnTo>
                  <a:pt x="225028" y="76014"/>
                </a:lnTo>
                <a:lnTo>
                  <a:pt x="216601" y="76014"/>
                </a:lnTo>
                <a:lnTo>
                  <a:pt x="216601" y="67810"/>
                </a:lnTo>
                <a:close/>
                <a:moveTo>
                  <a:pt x="233679" y="67810"/>
                </a:moveTo>
                <a:lnTo>
                  <a:pt x="233679" y="76014"/>
                </a:lnTo>
                <a:lnTo>
                  <a:pt x="225251" y="76014"/>
                </a:lnTo>
                <a:lnTo>
                  <a:pt x="225251" y="67810"/>
                </a:lnTo>
                <a:close/>
                <a:moveTo>
                  <a:pt x="242329" y="67810"/>
                </a:moveTo>
                <a:lnTo>
                  <a:pt x="242329" y="76014"/>
                </a:lnTo>
                <a:lnTo>
                  <a:pt x="233902" y="76014"/>
                </a:lnTo>
                <a:lnTo>
                  <a:pt x="233902" y="67810"/>
                </a:lnTo>
                <a:close/>
                <a:moveTo>
                  <a:pt x="250980" y="67810"/>
                </a:moveTo>
                <a:lnTo>
                  <a:pt x="250980" y="76014"/>
                </a:lnTo>
                <a:lnTo>
                  <a:pt x="242553" y="76014"/>
                </a:lnTo>
                <a:lnTo>
                  <a:pt x="242553" y="67810"/>
                </a:lnTo>
                <a:close/>
                <a:moveTo>
                  <a:pt x="259686" y="67810"/>
                </a:moveTo>
                <a:lnTo>
                  <a:pt x="259686" y="76014"/>
                </a:lnTo>
                <a:lnTo>
                  <a:pt x="251203" y="76014"/>
                </a:lnTo>
                <a:lnTo>
                  <a:pt x="251203" y="67810"/>
                </a:lnTo>
                <a:close/>
                <a:moveTo>
                  <a:pt x="268337" y="67810"/>
                </a:moveTo>
                <a:lnTo>
                  <a:pt x="268337" y="76014"/>
                </a:lnTo>
                <a:lnTo>
                  <a:pt x="259910" y="76014"/>
                </a:lnTo>
                <a:lnTo>
                  <a:pt x="259910" y="67810"/>
                </a:lnTo>
                <a:close/>
                <a:moveTo>
                  <a:pt x="276988" y="67810"/>
                </a:moveTo>
                <a:lnTo>
                  <a:pt x="276988" y="76014"/>
                </a:lnTo>
                <a:lnTo>
                  <a:pt x="268560" y="76014"/>
                </a:lnTo>
                <a:lnTo>
                  <a:pt x="268560" y="67810"/>
                </a:lnTo>
                <a:close/>
                <a:moveTo>
                  <a:pt x="17190" y="76237"/>
                </a:moveTo>
                <a:lnTo>
                  <a:pt x="17190" y="84497"/>
                </a:lnTo>
                <a:lnTo>
                  <a:pt x="8762" y="84497"/>
                </a:lnTo>
                <a:lnTo>
                  <a:pt x="8762" y="76237"/>
                </a:lnTo>
                <a:close/>
                <a:moveTo>
                  <a:pt x="25840" y="76237"/>
                </a:moveTo>
                <a:lnTo>
                  <a:pt x="25840" y="84497"/>
                </a:lnTo>
                <a:lnTo>
                  <a:pt x="17413" y="84497"/>
                </a:lnTo>
                <a:lnTo>
                  <a:pt x="17413" y="76237"/>
                </a:lnTo>
                <a:close/>
                <a:moveTo>
                  <a:pt x="34547" y="76237"/>
                </a:moveTo>
                <a:lnTo>
                  <a:pt x="34547" y="84497"/>
                </a:lnTo>
                <a:lnTo>
                  <a:pt x="26064" y="84497"/>
                </a:lnTo>
                <a:lnTo>
                  <a:pt x="26064" y="76237"/>
                </a:lnTo>
                <a:close/>
                <a:moveTo>
                  <a:pt x="43197" y="76237"/>
                </a:moveTo>
                <a:lnTo>
                  <a:pt x="43197" y="84497"/>
                </a:lnTo>
                <a:lnTo>
                  <a:pt x="34770" y="84497"/>
                </a:lnTo>
                <a:lnTo>
                  <a:pt x="34770" y="76237"/>
                </a:lnTo>
                <a:close/>
                <a:moveTo>
                  <a:pt x="51848" y="76237"/>
                </a:moveTo>
                <a:lnTo>
                  <a:pt x="51848" y="84497"/>
                </a:lnTo>
                <a:lnTo>
                  <a:pt x="43421" y="84497"/>
                </a:lnTo>
                <a:lnTo>
                  <a:pt x="43421" y="76237"/>
                </a:lnTo>
                <a:close/>
                <a:moveTo>
                  <a:pt x="60499" y="76237"/>
                </a:moveTo>
                <a:lnTo>
                  <a:pt x="60499" y="84497"/>
                </a:lnTo>
                <a:lnTo>
                  <a:pt x="52071" y="84497"/>
                </a:lnTo>
                <a:lnTo>
                  <a:pt x="52071" y="76237"/>
                </a:lnTo>
                <a:close/>
                <a:moveTo>
                  <a:pt x="69149" y="76237"/>
                </a:moveTo>
                <a:lnTo>
                  <a:pt x="69149" y="84497"/>
                </a:lnTo>
                <a:lnTo>
                  <a:pt x="60722" y="84497"/>
                </a:lnTo>
                <a:lnTo>
                  <a:pt x="60722" y="76237"/>
                </a:lnTo>
                <a:close/>
                <a:moveTo>
                  <a:pt x="77800" y="76237"/>
                </a:moveTo>
                <a:lnTo>
                  <a:pt x="77800" y="84497"/>
                </a:lnTo>
                <a:lnTo>
                  <a:pt x="69373" y="84497"/>
                </a:lnTo>
                <a:lnTo>
                  <a:pt x="69373" y="76237"/>
                </a:lnTo>
                <a:close/>
                <a:moveTo>
                  <a:pt x="86506" y="76237"/>
                </a:moveTo>
                <a:lnTo>
                  <a:pt x="86506" y="84497"/>
                </a:lnTo>
                <a:lnTo>
                  <a:pt x="78023" y="84497"/>
                </a:lnTo>
                <a:lnTo>
                  <a:pt x="78023" y="76237"/>
                </a:lnTo>
                <a:close/>
                <a:moveTo>
                  <a:pt x="95157" y="76237"/>
                </a:moveTo>
                <a:lnTo>
                  <a:pt x="95157" y="84497"/>
                </a:lnTo>
                <a:lnTo>
                  <a:pt x="86730" y="84497"/>
                </a:lnTo>
                <a:lnTo>
                  <a:pt x="86730" y="76237"/>
                </a:lnTo>
                <a:close/>
                <a:moveTo>
                  <a:pt x="103808" y="76237"/>
                </a:moveTo>
                <a:lnTo>
                  <a:pt x="103808" y="84497"/>
                </a:lnTo>
                <a:lnTo>
                  <a:pt x="95380" y="84497"/>
                </a:lnTo>
                <a:lnTo>
                  <a:pt x="95380" y="76237"/>
                </a:lnTo>
                <a:close/>
                <a:moveTo>
                  <a:pt x="112458" y="76237"/>
                </a:moveTo>
                <a:lnTo>
                  <a:pt x="112458" y="84497"/>
                </a:lnTo>
                <a:lnTo>
                  <a:pt x="104031" y="84497"/>
                </a:lnTo>
                <a:lnTo>
                  <a:pt x="104031" y="76237"/>
                </a:lnTo>
                <a:close/>
                <a:moveTo>
                  <a:pt x="121109" y="76237"/>
                </a:moveTo>
                <a:lnTo>
                  <a:pt x="121109" y="84497"/>
                </a:lnTo>
                <a:lnTo>
                  <a:pt x="112681" y="84497"/>
                </a:lnTo>
                <a:lnTo>
                  <a:pt x="112681" y="76237"/>
                </a:lnTo>
                <a:close/>
                <a:moveTo>
                  <a:pt x="129760" y="76237"/>
                </a:moveTo>
                <a:lnTo>
                  <a:pt x="129760" y="84497"/>
                </a:lnTo>
                <a:lnTo>
                  <a:pt x="121332" y="84497"/>
                </a:lnTo>
                <a:lnTo>
                  <a:pt x="121332" y="76237"/>
                </a:lnTo>
                <a:close/>
                <a:moveTo>
                  <a:pt x="138410" y="76237"/>
                </a:moveTo>
                <a:lnTo>
                  <a:pt x="138410" y="84497"/>
                </a:lnTo>
                <a:lnTo>
                  <a:pt x="129983" y="84497"/>
                </a:lnTo>
                <a:lnTo>
                  <a:pt x="129983" y="76237"/>
                </a:lnTo>
                <a:close/>
                <a:moveTo>
                  <a:pt x="147117" y="76237"/>
                </a:moveTo>
                <a:lnTo>
                  <a:pt x="147117" y="84497"/>
                </a:lnTo>
                <a:lnTo>
                  <a:pt x="138633" y="84497"/>
                </a:lnTo>
                <a:lnTo>
                  <a:pt x="138633" y="76237"/>
                </a:lnTo>
                <a:close/>
                <a:moveTo>
                  <a:pt x="155767" y="76237"/>
                </a:moveTo>
                <a:lnTo>
                  <a:pt x="155767" y="84497"/>
                </a:lnTo>
                <a:lnTo>
                  <a:pt x="147340" y="84497"/>
                </a:lnTo>
                <a:lnTo>
                  <a:pt x="147340" y="76237"/>
                </a:lnTo>
                <a:close/>
                <a:moveTo>
                  <a:pt x="164418" y="76237"/>
                </a:moveTo>
                <a:lnTo>
                  <a:pt x="164418" y="84497"/>
                </a:lnTo>
                <a:lnTo>
                  <a:pt x="155990" y="84497"/>
                </a:lnTo>
                <a:lnTo>
                  <a:pt x="155990" y="76237"/>
                </a:lnTo>
                <a:close/>
                <a:moveTo>
                  <a:pt x="173069" y="76237"/>
                </a:moveTo>
                <a:lnTo>
                  <a:pt x="173069" y="84497"/>
                </a:lnTo>
                <a:lnTo>
                  <a:pt x="164641" y="84497"/>
                </a:lnTo>
                <a:lnTo>
                  <a:pt x="164641" y="76237"/>
                </a:lnTo>
                <a:close/>
                <a:moveTo>
                  <a:pt x="181719" y="76237"/>
                </a:moveTo>
                <a:lnTo>
                  <a:pt x="181719" y="84497"/>
                </a:lnTo>
                <a:lnTo>
                  <a:pt x="173292" y="84497"/>
                </a:lnTo>
                <a:lnTo>
                  <a:pt x="173292" y="76237"/>
                </a:lnTo>
                <a:close/>
                <a:moveTo>
                  <a:pt x="190370" y="76237"/>
                </a:moveTo>
                <a:lnTo>
                  <a:pt x="190370" y="84497"/>
                </a:lnTo>
                <a:lnTo>
                  <a:pt x="181942" y="84497"/>
                </a:lnTo>
                <a:lnTo>
                  <a:pt x="181942" y="76237"/>
                </a:lnTo>
                <a:close/>
                <a:moveTo>
                  <a:pt x="199020" y="76237"/>
                </a:moveTo>
                <a:lnTo>
                  <a:pt x="199020" y="84497"/>
                </a:lnTo>
                <a:lnTo>
                  <a:pt x="190593" y="84497"/>
                </a:lnTo>
                <a:lnTo>
                  <a:pt x="190593" y="76237"/>
                </a:lnTo>
                <a:close/>
                <a:moveTo>
                  <a:pt x="207727" y="76237"/>
                </a:moveTo>
                <a:lnTo>
                  <a:pt x="207727" y="84497"/>
                </a:lnTo>
                <a:lnTo>
                  <a:pt x="199244" y="84497"/>
                </a:lnTo>
                <a:lnTo>
                  <a:pt x="199244" y="76237"/>
                </a:lnTo>
                <a:close/>
                <a:moveTo>
                  <a:pt x="216377" y="76237"/>
                </a:moveTo>
                <a:lnTo>
                  <a:pt x="216377" y="84497"/>
                </a:lnTo>
                <a:lnTo>
                  <a:pt x="207950" y="84497"/>
                </a:lnTo>
                <a:lnTo>
                  <a:pt x="207950" y="76237"/>
                </a:lnTo>
                <a:close/>
                <a:moveTo>
                  <a:pt x="225028" y="76237"/>
                </a:moveTo>
                <a:lnTo>
                  <a:pt x="225028" y="84497"/>
                </a:lnTo>
                <a:lnTo>
                  <a:pt x="216601" y="84497"/>
                </a:lnTo>
                <a:lnTo>
                  <a:pt x="216601" y="76237"/>
                </a:lnTo>
                <a:close/>
                <a:moveTo>
                  <a:pt x="233679" y="76237"/>
                </a:moveTo>
                <a:lnTo>
                  <a:pt x="233679" y="84497"/>
                </a:lnTo>
                <a:lnTo>
                  <a:pt x="225251" y="84497"/>
                </a:lnTo>
                <a:lnTo>
                  <a:pt x="225251" y="76237"/>
                </a:lnTo>
                <a:close/>
                <a:moveTo>
                  <a:pt x="242329" y="76237"/>
                </a:moveTo>
                <a:lnTo>
                  <a:pt x="242329" y="84497"/>
                </a:lnTo>
                <a:lnTo>
                  <a:pt x="233902" y="84497"/>
                </a:lnTo>
                <a:lnTo>
                  <a:pt x="233902" y="76237"/>
                </a:lnTo>
                <a:close/>
                <a:moveTo>
                  <a:pt x="250980" y="76237"/>
                </a:moveTo>
                <a:lnTo>
                  <a:pt x="250980" y="84497"/>
                </a:lnTo>
                <a:lnTo>
                  <a:pt x="242553" y="84497"/>
                </a:lnTo>
                <a:lnTo>
                  <a:pt x="242553" y="76237"/>
                </a:lnTo>
                <a:close/>
                <a:moveTo>
                  <a:pt x="259686" y="76237"/>
                </a:moveTo>
                <a:lnTo>
                  <a:pt x="259686" y="84497"/>
                </a:lnTo>
                <a:lnTo>
                  <a:pt x="251203" y="84497"/>
                </a:lnTo>
                <a:lnTo>
                  <a:pt x="251203" y="76237"/>
                </a:lnTo>
                <a:close/>
                <a:moveTo>
                  <a:pt x="268337" y="76237"/>
                </a:moveTo>
                <a:lnTo>
                  <a:pt x="268337" y="84497"/>
                </a:lnTo>
                <a:lnTo>
                  <a:pt x="259910" y="84497"/>
                </a:lnTo>
                <a:lnTo>
                  <a:pt x="259910" y="76237"/>
                </a:lnTo>
                <a:close/>
                <a:moveTo>
                  <a:pt x="276988" y="76237"/>
                </a:moveTo>
                <a:lnTo>
                  <a:pt x="276988" y="84497"/>
                </a:lnTo>
                <a:lnTo>
                  <a:pt x="268560" y="84497"/>
                </a:lnTo>
                <a:lnTo>
                  <a:pt x="268560" y="76237"/>
                </a:lnTo>
                <a:close/>
                <a:moveTo>
                  <a:pt x="17190" y="84720"/>
                </a:moveTo>
                <a:lnTo>
                  <a:pt x="17190" y="92924"/>
                </a:lnTo>
                <a:lnTo>
                  <a:pt x="8762" y="92924"/>
                </a:lnTo>
                <a:lnTo>
                  <a:pt x="8762" y="84720"/>
                </a:lnTo>
                <a:close/>
                <a:moveTo>
                  <a:pt x="25840" y="84720"/>
                </a:moveTo>
                <a:lnTo>
                  <a:pt x="25840" y="92924"/>
                </a:lnTo>
                <a:lnTo>
                  <a:pt x="17413" y="92924"/>
                </a:lnTo>
                <a:lnTo>
                  <a:pt x="17413" y="84720"/>
                </a:lnTo>
                <a:close/>
                <a:moveTo>
                  <a:pt x="34547" y="84720"/>
                </a:moveTo>
                <a:lnTo>
                  <a:pt x="34547" y="92924"/>
                </a:lnTo>
                <a:lnTo>
                  <a:pt x="26064" y="92924"/>
                </a:lnTo>
                <a:lnTo>
                  <a:pt x="26064" y="84720"/>
                </a:lnTo>
                <a:close/>
                <a:moveTo>
                  <a:pt x="43197" y="84720"/>
                </a:moveTo>
                <a:lnTo>
                  <a:pt x="43197" y="92924"/>
                </a:lnTo>
                <a:lnTo>
                  <a:pt x="34770" y="92924"/>
                </a:lnTo>
                <a:lnTo>
                  <a:pt x="34770" y="84720"/>
                </a:lnTo>
                <a:close/>
                <a:moveTo>
                  <a:pt x="51848" y="84720"/>
                </a:moveTo>
                <a:lnTo>
                  <a:pt x="51848" y="92924"/>
                </a:lnTo>
                <a:lnTo>
                  <a:pt x="43421" y="92924"/>
                </a:lnTo>
                <a:lnTo>
                  <a:pt x="43421" y="84720"/>
                </a:lnTo>
                <a:close/>
                <a:moveTo>
                  <a:pt x="60499" y="84720"/>
                </a:moveTo>
                <a:lnTo>
                  <a:pt x="60499" y="92924"/>
                </a:lnTo>
                <a:lnTo>
                  <a:pt x="52071" y="92924"/>
                </a:lnTo>
                <a:lnTo>
                  <a:pt x="52071" y="84720"/>
                </a:lnTo>
                <a:close/>
                <a:moveTo>
                  <a:pt x="69149" y="84720"/>
                </a:moveTo>
                <a:lnTo>
                  <a:pt x="69149" y="92924"/>
                </a:lnTo>
                <a:lnTo>
                  <a:pt x="60722" y="92924"/>
                </a:lnTo>
                <a:lnTo>
                  <a:pt x="60722" y="84720"/>
                </a:lnTo>
                <a:close/>
                <a:moveTo>
                  <a:pt x="77800" y="84720"/>
                </a:moveTo>
                <a:lnTo>
                  <a:pt x="77800" y="92924"/>
                </a:lnTo>
                <a:lnTo>
                  <a:pt x="69373" y="92924"/>
                </a:lnTo>
                <a:lnTo>
                  <a:pt x="69373" y="84720"/>
                </a:lnTo>
                <a:close/>
                <a:moveTo>
                  <a:pt x="86506" y="84720"/>
                </a:moveTo>
                <a:lnTo>
                  <a:pt x="86506" y="92924"/>
                </a:lnTo>
                <a:lnTo>
                  <a:pt x="78023" y="92924"/>
                </a:lnTo>
                <a:lnTo>
                  <a:pt x="78023" y="84720"/>
                </a:lnTo>
                <a:close/>
                <a:moveTo>
                  <a:pt x="95157" y="84720"/>
                </a:moveTo>
                <a:lnTo>
                  <a:pt x="95157" y="92924"/>
                </a:lnTo>
                <a:lnTo>
                  <a:pt x="86730" y="92924"/>
                </a:lnTo>
                <a:lnTo>
                  <a:pt x="86730" y="84720"/>
                </a:lnTo>
                <a:close/>
                <a:moveTo>
                  <a:pt x="103808" y="84720"/>
                </a:moveTo>
                <a:lnTo>
                  <a:pt x="103808" y="92924"/>
                </a:lnTo>
                <a:lnTo>
                  <a:pt x="95380" y="92924"/>
                </a:lnTo>
                <a:lnTo>
                  <a:pt x="95380" y="84720"/>
                </a:lnTo>
                <a:close/>
                <a:moveTo>
                  <a:pt x="112458" y="84720"/>
                </a:moveTo>
                <a:lnTo>
                  <a:pt x="112458" y="92924"/>
                </a:lnTo>
                <a:lnTo>
                  <a:pt x="104031" y="92924"/>
                </a:lnTo>
                <a:lnTo>
                  <a:pt x="104031" y="84720"/>
                </a:lnTo>
                <a:close/>
                <a:moveTo>
                  <a:pt x="121109" y="84720"/>
                </a:moveTo>
                <a:lnTo>
                  <a:pt x="121109" y="92924"/>
                </a:lnTo>
                <a:lnTo>
                  <a:pt x="112681" y="92924"/>
                </a:lnTo>
                <a:lnTo>
                  <a:pt x="112681" y="84720"/>
                </a:lnTo>
                <a:close/>
                <a:moveTo>
                  <a:pt x="129760" y="84720"/>
                </a:moveTo>
                <a:lnTo>
                  <a:pt x="129760" y="92924"/>
                </a:lnTo>
                <a:lnTo>
                  <a:pt x="121332" y="92924"/>
                </a:lnTo>
                <a:lnTo>
                  <a:pt x="121332" y="84720"/>
                </a:lnTo>
                <a:close/>
                <a:moveTo>
                  <a:pt x="138410" y="84720"/>
                </a:moveTo>
                <a:lnTo>
                  <a:pt x="138410" y="92924"/>
                </a:lnTo>
                <a:lnTo>
                  <a:pt x="129983" y="92924"/>
                </a:lnTo>
                <a:lnTo>
                  <a:pt x="129983" y="84720"/>
                </a:lnTo>
                <a:close/>
                <a:moveTo>
                  <a:pt x="147117" y="84720"/>
                </a:moveTo>
                <a:lnTo>
                  <a:pt x="147117" y="92924"/>
                </a:lnTo>
                <a:lnTo>
                  <a:pt x="138633" y="92924"/>
                </a:lnTo>
                <a:lnTo>
                  <a:pt x="138633" y="84720"/>
                </a:lnTo>
                <a:close/>
                <a:moveTo>
                  <a:pt x="155767" y="84720"/>
                </a:moveTo>
                <a:lnTo>
                  <a:pt x="155767" y="92924"/>
                </a:lnTo>
                <a:lnTo>
                  <a:pt x="147340" y="92924"/>
                </a:lnTo>
                <a:lnTo>
                  <a:pt x="147340" y="84720"/>
                </a:lnTo>
                <a:close/>
                <a:moveTo>
                  <a:pt x="164418" y="84720"/>
                </a:moveTo>
                <a:lnTo>
                  <a:pt x="164418" y="92924"/>
                </a:lnTo>
                <a:lnTo>
                  <a:pt x="155990" y="92924"/>
                </a:lnTo>
                <a:lnTo>
                  <a:pt x="155990" y="84720"/>
                </a:lnTo>
                <a:close/>
                <a:moveTo>
                  <a:pt x="173069" y="84720"/>
                </a:moveTo>
                <a:lnTo>
                  <a:pt x="173069" y="92924"/>
                </a:lnTo>
                <a:lnTo>
                  <a:pt x="164641" y="92924"/>
                </a:lnTo>
                <a:lnTo>
                  <a:pt x="164641" y="84720"/>
                </a:lnTo>
                <a:close/>
                <a:moveTo>
                  <a:pt x="181719" y="84720"/>
                </a:moveTo>
                <a:lnTo>
                  <a:pt x="181719" y="92924"/>
                </a:lnTo>
                <a:lnTo>
                  <a:pt x="173292" y="92924"/>
                </a:lnTo>
                <a:lnTo>
                  <a:pt x="173292" y="84720"/>
                </a:lnTo>
                <a:close/>
                <a:moveTo>
                  <a:pt x="190370" y="84720"/>
                </a:moveTo>
                <a:lnTo>
                  <a:pt x="190370" y="92924"/>
                </a:lnTo>
                <a:lnTo>
                  <a:pt x="181942" y="92924"/>
                </a:lnTo>
                <a:lnTo>
                  <a:pt x="181942" y="84720"/>
                </a:lnTo>
                <a:close/>
                <a:moveTo>
                  <a:pt x="199020" y="84720"/>
                </a:moveTo>
                <a:lnTo>
                  <a:pt x="199020" y="92924"/>
                </a:lnTo>
                <a:lnTo>
                  <a:pt x="190593" y="92924"/>
                </a:lnTo>
                <a:lnTo>
                  <a:pt x="190593" y="84720"/>
                </a:lnTo>
                <a:close/>
                <a:moveTo>
                  <a:pt x="207727" y="84720"/>
                </a:moveTo>
                <a:lnTo>
                  <a:pt x="207727" y="92924"/>
                </a:lnTo>
                <a:lnTo>
                  <a:pt x="199244" y="92924"/>
                </a:lnTo>
                <a:lnTo>
                  <a:pt x="199244" y="84720"/>
                </a:lnTo>
                <a:close/>
                <a:moveTo>
                  <a:pt x="216377" y="84720"/>
                </a:moveTo>
                <a:lnTo>
                  <a:pt x="216377" y="92924"/>
                </a:lnTo>
                <a:lnTo>
                  <a:pt x="207950" y="92924"/>
                </a:lnTo>
                <a:lnTo>
                  <a:pt x="207950" y="84720"/>
                </a:lnTo>
                <a:close/>
                <a:moveTo>
                  <a:pt x="225028" y="84720"/>
                </a:moveTo>
                <a:lnTo>
                  <a:pt x="225028" y="92924"/>
                </a:lnTo>
                <a:lnTo>
                  <a:pt x="216601" y="92924"/>
                </a:lnTo>
                <a:lnTo>
                  <a:pt x="216601" y="84720"/>
                </a:lnTo>
                <a:close/>
                <a:moveTo>
                  <a:pt x="233679" y="84720"/>
                </a:moveTo>
                <a:lnTo>
                  <a:pt x="233679" y="92924"/>
                </a:lnTo>
                <a:lnTo>
                  <a:pt x="225251" y="92924"/>
                </a:lnTo>
                <a:lnTo>
                  <a:pt x="225251" y="84720"/>
                </a:lnTo>
                <a:close/>
                <a:moveTo>
                  <a:pt x="242329" y="84720"/>
                </a:moveTo>
                <a:lnTo>
                  <a:pt x="242329" y="92924"/>
                </a:lnTo>
                <a:lnTo>
                  <a:pt x="233902" y="92924"/>
                </a:lnTo>
                <a:lnTo>
                  <a:pt x="233902" y="84720"/>
                </a:lnTo>
                <a:close/>
                <a:moveTo>
                  <a:pt x="250980" y="84720"/>
                </a:moveTo>
                <a:lnTo>
                  <a:pt x="250980" y="92924"/>
                </a:lnTo>
                <a:lnTo>
                  <a:pt x="242553" y="92924"/>
                </a:lnTo>
                <a:lnTo>
                  <a:pt x="242553" y="84720"/>
                </a:lnTo>
                <a:close/>
                <a:moveTo>
                  <a:pt x="259686" y="84720"/>
                </a:moveTo>
                <a:lnTo>
                  <a:pt x="259686" y="92924"/>
                </a:lnTo>
                <a:lnTo>
                  <a:pt x="251203" y="92924"/>
                </a:lnTo>
                <a:lnTo>
                  <a:pt x="251203" y="84720"/>
                </a:lnTo>
                <a:close/>
                <a:moveTo>
                  <a:pt x="268337" y="84720"/>
                </a:moveTo>
                <a:lnTo>
                  <a:pt x="268337" y="92924"/>
                </a:lnTo>
                <a:lnTo>
                  <a:pt x="259910" y="92924"/>
                </a:lnTo>
                <a:lnTo>
                  <a:pt x="259910" y="84720"/>
                </a:lnTo>
                <a:close/>
                <a:moveTo>
                  <a:pt x="276988" y="84720"/>
                </a:moveTo>
                <a:lnTo>
                  <a:pt x="276988" y="92924"/>
                </a:lnTo>
                <a:lnTo>
                  <a:pt x="268560" y="92924"/>
                </a:lnTo>
                <a:lnTo>
                  <a:pt x="268560" y="84720"/>
                </a:lnTo>
                <a:close/>
                <a:moveTo>
                  <a:pt x="17190" y="93148"/>
                </a:moveTo>
                <a:lnTo>
                  <a:pt x="17190" y="101408"/>
                </a:lnTo>
                <a:lnTo>
                  <a:pt x="8762" y="101408"/>
                </a:lnTo>
                <a:lnTo>
                  <a:pt x="8762" y="93148"/>
                </a:lnTo>
                <a:close/>
                <a:moveTo>
                  <a:pt x="25840" y="93148"/>
                </a:moveTo>
                <a:lnTo>
                  <a:pt x="25840" y="101408"/>
                </a:lnTo>
                <a:lnTo>
                  <a:pt x="17413" y="101408"/>
                </a:lnTo>
                <a:lnTo>
                  <a:pt x="17413" y="93148"/>
                </a:lnTo>
                <a:close/>
                <a:moveTo>
                  <a:pt x="34547" y="93148"/>
                </a:moveTo>
                <a:lnTo>
                  <a:pt x="34547" y="101408"/>
                </a:lnTo>
                <a:lnTo>
                  <a:pt x="26064" y="101408"/>
                </a:lnTo>
                <a:lnTo>
                  <a:pt x="26064" y="93148"/>
                </a:lnTo>
                <a:close/>
                <a:moveTo>
                  <a:pt x="43197" y="93148"/>
                </a:moveTo>
                <a:lnTo>
                  <a:pt x="43197" y="101408"/>
                </a:lnTo>
                <a:lnTo>
                  <a:pt x="34770" y="101408"/>
                </a:lnTo>
                <a:lnTo>
                  <a:pt x="34770" y="93148"/>
                </a:lnTo>
                <a:close/>
                <a:moveTo>
                  <a:pt x="51848" y="93148"/>
                </a:moveTo>
                <a:lnTo>
                  <a:pt x="51848" y="101408"/>
                </a:lnTo>
                <a:lnTo>
                  <a:pt x="43421" y="101408"/>
                </a:lnTo>
                <a:lnTo>
                  <a:pt x="43421" y="93148"/>
                </a:lnTo>
                <a:close/>
                <a:moveTo>
                  <a:pt x="60499" y="93148"/>
                </a:moveTo>
                <a:lnTo>
                  <a:pt x="60499" y="101408"/>
                </a:lnTo>
                <a:lnTo>
                  <a:pt x="52071" y="101408"/>
                </a:lnTo>
                <a:lnTo>
                  <a:pt x="52071" y="93148"/>
                </a:lnTo>
                <a:close/>
                <a:moveTo>
                  <a:pt x="69149" y="93148"/>
                </a:moveTo>
                <a:lnTo>
                  <a:pt x="69149" y="101408"/>
                </a:lnTo>
                <a:lnTo>
                  <a:pt x="60722" y="101408"/>
                </a:lnTo>
                <a:lnTo>
                  <a:pt x="60722" y="93148"/>
                </a:lnTo>
                <a:close/>
                <a:moveTo>
                  <a:pt x="77800" y="93148"/>
                </a:moveTo>
                <a:lnTo>
                  <a:pt x="77800" y="101408"/>
                </a:lnTo>
                <a:lnTo>
                  <a:pt x="69373" y="101408"/>
                </a:lnTo>
                <a:lnTo>
                  <a:pt x="69373" y="93148"/>
                </a:lnTo>
                <a:close/>
                <a:moveTo>
                  <a:pt x="86506" y="93148"/>
                </a:moveTo>
                <a:lnTo>
                  <a:pt x="86506" y="101408"/>
                </a:lnTo>
                <a:lnTo>
                  <a:pt x="78023" y="101408"/>
                </a:lnTo>
                <a:lnTo>
                  <a:pt x="78023" y="93148"/>
                </a:lnTo>
                <a:close/>
                <a:moveTo>
                  <a:pt x="95157" y="93148"/>
                </a:moveTo>
                <a:lnTo>
                  <a:pt x="95157" y="101408"/>
                </a:lnTo>
                <a:lnTo>
                  <a:pt x="86730" y="101408"/>
                </a:lnTo>
                <a:lnTo>
                  <a:pt x="86730" y="93148"/>
                </a:lnTo>
                <a:close/>
                <a:moveTo>
                  <a:pt x="103808" y="93148"/>
                </a:moveTo>
                <a:lnTo>
                  <a:pt x="103808" y="101408"/>
                </a:lnTo>
                <a:lnTo>
                  <a:pt x="95380" y="101408"/>
                </a:lnTo>
                <a:lnTo>
                  <a:pt x="95380" y="93148"/>
                </a:lnTo>
                <a:close/>
                <a:moveTo>
                  <a:pt x="112458" y="93148"/>
                </a:moveTo>
                <a:lnTo>
                  <a:pt x="112458" y="101408"/>
                </a:lnTo>
                <a:lnTo>
                  <a:pt x="104031" y="101408"/>
                </a:lnTo>
                <a:lnTo>
                  <a:pt x="104031" y="93148"/>
                </a:lnTo>
                <a:close/>
                <a:moveTo>
                  <a:pt x="121109" y="93148"/>
                </a:moveTo>
                <a:lnTo>
                  <a:pt x="121109" y="101408"/>
                </a:lnTo>
                <a:lnTo>
                  <a:pt x="112681" y="101408"/>
                </a:lnTo>
                <a:lnTo>
                  <a:pt x="112681" y="93148"/>
                </a:lnTo>
                <a:close/>
                <a:moveTo>
                  <a:pt x="129760" y="93148"/>
                </a:moveTo>
                <a:lnTo>
                  <a:pt x="129760" y="101408"/>
                </a:lnTo>
                <a:lnTo>
                  <a:pt x="121332" y="101408"/>
                </a:lnTo>
                <a:lnTo>
                  <a:pt x="121332" y="93148"/>
                </a:lnTo>
                <a:close/>
                <a:moveTo>
                  <a:pt x="138410" y="93148"/>
                </a:moveTo>
                <a:lnTo>
                  <a:pt x="138410" y="101408"/>
                </a:lnTo>
                <a:lnTo>
                  <a:pt x="129983" y="101408"/>
                </a:lnTo>
                <a:lnTo>
                  <a:pt x="129983" y="93148"/>
                </a:lnTo>
                <a:close/>
                <a:moveTo>
                  <a:pt x="147117" y="93148"/>
                </a:moveTo>
                <a:lnTo>
                  <a:pt x="147117" y="101408"/>
                </a:lnTo>
                <a:lnTo>
                  <a:pt x="138633" y="101408"/>
                </a:lnTo>
                <a:lnTo>
                  <a:pt x="138633" y="93148"/>
                </a:lnTo>
                <a:close/>
                <a:moveTo>
                  <a:pt x="155767" y="93148"/>
                </a:moveTo>
                <a:lnTo>
                  <a:pt x="155767" y="101408"/>
                </a:lnTo>
                <a:lnTo>
                  <a:pt x="147340" y="101408"/>
                </a:lnTo>
                <a:lnTo>
                  <a:pt x="147340" y="93148"/>
                </a:lnTo>
                <a:close/>
                <a:moveTo>
                  <a:pt x="164418" y="93148"/>
                </a:moveTo>
                <a:lnTo>
                  <a:pt x="164418" y="101408"/>
                </a:lnTo>
                <a:lnTo>
                  <a:pt x="155990" y="101408"/>
                </a:lnTo>
                <a:lnTo>
                  <a:pt x="155990" y="93148"/>
                </a:lnTo>
                <a:close/>
                <a:moveTo>
                  <a:pt x="173069" y="93148"/>
                </a:moveTo>
                <a:lnTo>
                  <a:pt x="173069" y="101408"/>
                </a:lnTo>
                <a:lnTo>
                  <a:pt x="164641" y="101408"/>
                </a:lnTo>
                <a:lnTo>
                  <a:pt x="164641" y="93148"/>
                </a:lnTo>
                <a:close/>
                <a:moveTo>
                  <a:pt x="181719" y="93148"/>
                </a:moveTo>
                <a:lnTo>
                  <a:pt x="181719" y="101408"/>
                </a:lnTo>
                <a:lnTo>
                  <a:pt x="173292" y="101408"/>
                </a:lnTo>
                <a:lnTo>
                  <a:pt x="173292" y="93148"/>
                </a:lnTo>
                <a:close/>
                <a:moveTo>
                  <a:pt x="190370" y="93148"/>
                </a:moveTo>
                <a:lnTo>
                  <a:pt x="190370" y="101408"/>
                </a:lnTo>
                <a:lnTo>
                  <a:pt x="181942" y="101408"/>
                </a:lnTo>
                <a:lnTo>
                  <a:pt x="181942" y="93148"/>
                </a:lnTo>
                <a:close/>
                <a:moveTo>
                  <a:pt x="199020" y="93148"/>
                </a:moveTo>
                <a:lnTo>
                  <a:pt x="199020" y="101408"/>
                </a:lnTo>
                <a:lnTo>
                  <a:pt x="190593" y="101408"/>
                </a:lnTo>
                <a:lnTo>
                  <a:pt x="190593" y="93148"/>
                </a:lnTo>
                <a:close/>
                <a:moveTo>
                  <a:pt x="207727" y="93148"/>
                </a:moveTo>
                <a:lnTo>
                  <a:pt x="207727" y="101408"/>
                </a:lnTo>
                <a:lnTo>
                  <a:pt x="199244" y="101408"/>
                </a:lnTo>
                <a:lnTo>
                  <a:pt x="199244" y="93148"/>
                </a:lnTo>
                <a:close/>
                <a:moveTo>
                  <a:pt x="216377" y="93148"/>
                </a:moveTo>
                <a:lnTo>
                  <a:pt x="216377" y="101408"/>
                </a:lnTo>
                <a:lnTo>
                  <a:pt x="207950" y="101408"/>
                </a:lnTo>
                <a:lnTo>
                  <a:pt x="207950" y="93148"/>
                </a:lnTo>
                <a:close/>
                <a:moveTo>
                  <a:pt x="225028" y="93148"/>
                </a:moveTo>
                <a:lnTo>
                  <a:pt x="225028" y="101408"/>
                </a:lnTo>
                <a:lnTo>
                  <a:pt x="216601" y="101408"/>
                </a:lnTo>
                <a:lnTo>
                  <a:pt x="216601" y="93148"/>
                </a:lnTo>
                <a:close/>
                <a:moveTo>
                  <a:pt x="233679" y="93148"/>
                </a:moveTo>
                <a:lnTo>
                  <a:pt x="233679" y="101408"/>
                </a:lnTo>
                <a:lnTo>
                  <a:pt x="225251" y="101408"/>
                </a:lnTo>
                <a:lnTo>
                  <a:pt x="225251" y="93148"/>
                </a:lnTo>
                <a:close/>
                <a:moveTo>
                  <a:pt x="242329" y="93148"/>
                </a:moveTo>
                <a:lnTo>
                  <a:pt x="242329" y="101408"/>
                </a:lnTo>
                <a:lnTo>
                  <a:pt x="233902" y="101408"/>
                </a:lnTo>
                <a:lnTo>
                  <a:pt x="233902" y="93148"/>
                </a:lnTo>
                <a:close/>
                <a:moveTo>
                  <a:pt x="250980" y="93148"/>
                </a:moveTo>
                <a:lnTo>
                  <a:pt x="250980" y="101408"/>
                </a:lnTo>
                <a:lnTo>
                  <a:pt x="242553" y="101408"/>
                </a:lnTo>
                <a:lnTo>
                  <a:pt x="242553" y="93148"/>
                </a:lnTo>
                <a:close/>
                <a:moveTo>
                  <a:pt x="259686" y="93148"/>
                </a:moveTo>
                <a:lnTo>
                  <a:pt x="259686" y="101408"/>
                </a:lnTo>
                <a:lnTo>
                  <a:pt x="251203" y="101408"/>
                </a:lnTo>
                <a:lnTo>
                  <a:pt x="251203" y="93148"/>
                </a:lnTo>
                <a:close/>
                <a:moveTo>
                  <a:pt x="268337" y="93148"/>
                </a:moveTo>
                <a:lnTo>
                  <a:pt x="268337" y="101408"/>
                </a:lnTo>
                <a:lnTo>
                  <a:pt x="259910" y="101408"/>
                </a:lnTo>
                <a:lnTo>
                  <a:pt x="259910" y="93148"/>
                </a:lnTo>
                <a:close/>
                <a:moveTo>
                  <a:pt x="276988" y="93148"/>
                </a:moveTo>
                <a:lnTo>
                  <a:pt x="276988" y="101408"/>
                </a:lnTo>
                <a:lnTo>
                  <a:pt x="268560" y="101408"/>
                </a:lnTo>
                <a:lnTo>
                  <a:pt x="268560" y="93148"/>
                </a:lnTo>
                <a:close/>
                <a:moveTo>
                  <a:pt x="17190" y="101631"/>
                </a:moveTo>
                <a:lnTo>
                  <a:pt x="17190" y="109891"/>
                </a:lnTo>
                <a:lnTo>
                  <a:pt x="8762" y="109891"/>
                </a:lnTo>
                <a:lnTo>
                  <a:pt x="8762" y="101631"/>
                </a:lnTo>
                <a:close/>
                <a:moveTo>
                  <a:pt x="25840" y="101631"/>
                </a:moveTo>
                <a:lnTo>
                  <a:pt x="25840" y="109891"/>
                </a:lnTo>
                <a:lnTo>
                  <a:pt x="17413" y="109891"/>
                </a:lnTo>
                <a:lnTo>
                  <a:pt x="17413" y="101631"/>
                </a:lnTo>
                <a:close/>
                <a:moveTo>
                  <a:pt x="34547" y="101631"/>
                </a:moveTo>
                <a:lnTo>
                  <a:pt x="34547" y="109891"/>
                </a:lnTo>
                <a:lnTo>
                  <a:pt x="26064" y="109891"/>
                </a:lnTo>
                <a:lnTo>
                  <a:pt x="26064" y="101631"/>
                </a:lnTo>
                <a:close/>
                <a:moveTo>
                  <a:pt x="43197" y="101631"/>
                </a:moveTo>
                <a:lnTo>
                  <a:pt x="43197" y="109891"/>
                </a:lnTo>
                <a:lnTo>
                  <a:pt x="34770" y="109891"/>
                </a:lnTo>
                <a:lnTo>
                  <a:pt x="34770" y="101631"/>
                </a:lnTo>
                <a:close/>
                <a:moveTo>
                  <a:pt x="51848" y="101631"/>
                </a:moveTo>
                <a:lnTo>
                  <a:pt x="51848" y="109891"/>
                </a:lnTo>
                <a:lnTo>
                  <a:pt x="43421" y="109891"/>
                </a:lnTo>
                <a:lnTo>
                  <a:pt x="43421" y="101631"/>
                </a:lnTo>
                <a:close/>
                <a:moveTo>
                  <a:pt x="60499" y="101631"/>
                </a:moveTo>
                <a:lnTo>
                  <a:pt x="60499" y="109891"/>
                </a:lnTo>
                <a:lnTo>
                  <a:pt x="52071" y="109891"/>
                </a:lnTo>
                <a:lnTo>
                  <a:pt x="52071" y="101631"/>
                </a:lnTo>
                <a:close/>
                <a:moveTo>
                  <a:pt x="69149" y="101631"/>
                </a:moveTo>
                <a:lnTo>
                  <a:pt x="69149" y="109891"/>
                </a:lnTo>
                <a:lnTo>
                  <a:pt x="60722" y="109891"/>
                </a:lnTo>
                <a:lnTo>
                  <a:pt x="60722" y="101631"/>
                </a:lnTo>
                <a:close/>
                <a:moveTo>
                  <a:pt x="77800" y="101631"/>
                </a:moveTo>
                <a:lnTo>
                  <a:pt x="77800" y="109891"/>
                </a:lnTo>
                <a:lnTo>
                  <a:pt x="69373" y="109891"/>
                </a:lnTo>
                <a:lnTo>
                  <a:pt x="69373" y="101631"/>
                </a:lnTo>
                <a:close/>
                <a:moveTo>
                  <a:pt x="86506" y="101631"/>
                </a:moveTo>
                <a:lnTo>
                  <a:pt x="86506" y="109891"/>
                </a:lnTo>
                <a:lnTo>
                  <a:pt x="78023" y="109891"/>
                </a:lnTo>
                <a:lnTo>
                  <a:pt x="78023" y="101631"/>
                </a:lnTo>
                <a:close/>
                <a:moveTo>
                  <a:pt x="95157" y="101631"/>
                </a:moveTo>
                <a:lnTo>
                  <a:pt x="95157" y="109891"/>
                </a:lnTo>
                <a:lnTo>
                  <a:pt x="86730" y="109891"/>
                </a:lnTo>
                <a:lnTo>
                  <a:pt x="86730" y="101631"/>
                </a:lnTo>
                <a:close/>
                <a:moveTo>
                  <a:pt x="103808" y="101631"/>
                </a:moveTo>
                <a:lnTo>
                  <a:pt x="103808" y="109891"/>
                </a:lnTo>
                <a:lnTo>
                  <a:pt x="95380" y="109891"/>
                </a:lnTo>
                <a:lnTo>
                  <a:pt x="95380" y="101631"/>
                </a:lnTo>
                <a:close/>
                <a:moveTo>
                  <a:pt x="112458" y="101631"/>
                </a:moveTo>
                <a:lnTo>
                  <a:pt x="112458" y="109891"/>
                </a:lnTo>
                <a:lnTo>
                  <a:pt x="104031" y="109891"/>
                </a:lnTo>
                <a:lnTo>
                  <a:pt x="104031" y="101631"/>
                </a:lnTo>
                <a:close/>
                <a:moveTo>
                  <a:pt x="121109" y="101631"/>
                </a:moveTo>
                <a:lnTo>
                  <a:pt x="121109" y="109891"/>
                </a:lnTo>
                <a:lnTo>
                  <a:pt x="112681" y="109891"/>
                </a:lnTo>
                <a:lnTo>
                  <a:pt x="112681" y="101631"/>
                </a:lnTo>
                <a:close/>
                <a:moveTo>
                  <a:pt x="129760" y="101631"/>
                </a:moveTo>
                <a:lnTo>
                  <a:pt x="129760" y="109891"/>
                </a:lnTo>
                <a:lnTo>
                  <a:pt x="121332" y="109891"/>
                </a:lnTo>
                <a:lnTo>
                  <a:pt x="121332" y="101631"/>
                </a:lnTo>
                <a:close/>
                <a:moveTo>
                  <a:pt x="138410" y="101631"/>
                </a:moveTo>
                <a:lnTo>
                  <a:pt x="138410" y="109891"/>
                </a:lnTo>
                <a:lnTo>
                  <a:pt x="129983" y="109891"/>
                </a:lnTo>
                <a:lnTo>
                  <a:pt x="129983" y="101631"/>
                </a:lnTo>
                <a:close/>
                <a:moveTo>
                  <a:pt x="147117" y="101631"/>
                </a:moveTo>
                <a:lnTo>
                  <a:pt x="147117" y="109891"/>
                </a:lnTo>
                <a:lnTo>
                  <a:pt x="138633" y="109891"/>
                </a:lnTo>
                <a:lnTo>
                  <a:pt x="138633" y="101631"/>
                </a:lnTo>
                <a:close/>
                <a:moveTo>
                  <a:pt x="155767" y="101631"/>
                </a:moveTo>
                <a:lnTo>
                  <a:pt x="155767" y="109891"/>
                </a:lnTo>
                <a:lnTo>
                  <a:pt x="147340" y="109891"/>
                </a:lnTo>
                <a:lnTo>
                  <a:pt x="147340" y="101631"/>
                </a:lnTo>
                <a:close/>
                <a:moveTo>
                  <a:pt x="164418" y="101631"/>
                </a:moveTo>
                <a:lnTo>
                  <a:pt x="164418" y="109891"/>
                </a:lnTo>
                <a:lnTo>
                  <a:pt x="155990" y="109891"/>
                </a:lnTo>
                <a:lnTo>
                  <a:pt x="155990" y="101631"/>
                </a:lnTo>
                <a:close/>
                <a:moveTo>
                  <a:pt x="173069" y="101631"/>
                </a:moveTo>
                <a:lnTo>
                  <a:pt x="173069" y="109891"/>
                </a:lnTo>
                <a:lnTo>
                  <a:pt x="164641" y="109891"/>
                </a:lnTo>
                <a:lnTo>
                  <a:pt x="164641" y="101631"/>
                </a:lnTo>
                <a:close/>
                <a:moveTo>
                  <a:pt x="181719" y="101631"/>
                </a:moveTo>
                <a:lnTo>
                  <a:pt x="181719" y="109891"/>
                </a:lnTo>
                <a:lnTo>
                  <a:pt x="173292" y="109891"/>
                </a:lnTo>
                <a:lnTo>
                  <a:pt x="173292" y="101631"/>
                </a:lnTo>
                <a:close/>
                <a:moveTo>
                  <a:pt x="190370" y="101631"/>
                </a:moveTo>
                <a:lnTo>
                  <a:pt x="190370" y="109891"/>
                </a:lnTo>
                <a:lnTo>
                  <a:pt x="181942" y="109891"/>
                </a:lnTo>
                <a:lnTo>
                  <a:pt x="181942" y="101631"/>
                </a:lnTo>
                <a:close/>
                <a:moveTo>
                  <a:pt x="199020" y="101631"/>
                </a:moveTo>
                <a:lnTo>
                  <a:pt x="199020" y="109891"/>
                </a:lnTo>
                <a:lnTo>
                  <a:pt x="190593" y="109891"/>
                </a:lnTo>
                <a:lnTo>
                  <a:pt x="190593" y="101631"/>
                </a:lnTo>
                <a:close/>
                <a:moveTo>
                  <a:pt x="207727" y="101631"/>
                </a:moveTo>
                <a:lnTo>
                  <a:pt x="207727" y="109891"/>
                </a:lnTo>
                <a:lnTo>
                  <a:pt x="199244" y="109891"/>
                </a:lnTo>
                <a:lnTo>
                  <a:pt x="199244" y="101631"/>
                </a:lnTo>
                <a:close/>
                <a:moveTo>
                  <a:pt x="216377" y="101631"/>
                </a:moveTo>
                <a:lnTo>
                  <a:pt x="216377" y="109891"/>
                </a:lnTo>
                <a:lnTo>
                  <a:pt x="207950" y="109891"/>
                </a:lnTo>
                <a:lnTo>
                  <a:pt x="207950" y="101631"/>
                </a:lnTo>
                <a:close/>
                <a:moveTo>
                  <a:pt x="225028" y="101631"/>
                </a:moveTo>
                <a:lnTo>
                  <a:pt x="225028" y="109891"/>
                </a:lnTo>
                <a:lnTo>
                  <a:pt x="216601" y="109891"/>
                </a:lnTo>
                <a:lnTo>
                  <a:pt x="216601" y="101631"/>
                </a:lnTo>
                <a:close/>
                <a:moveTo>
                  <a:pt x="233679" y="101631"/>
                </a:moveTo>
                <a:lnTo>
                  <a:pt x="233679" y="109891"/>
                </a:lnTo>
                <a:lnTo>
                  <a:pt x="225251" y="109891"/>
                </a:lnTo>
                <a:lnTo>
                  <a:pt x="225251" y="101631"/>
                </a:lnTo>
                <a:close/>
                <a:moveTo>
                  <a:pt x="242329" y="101631"/>
                </a:moveTo>
                <a:lnTo>
                  <a:pt x="242329" y="109891"/>
                </a:lnTo>
                <a:lnTo>
                  <a:pt x="233902" y="109891"/>
                </a:lnTo>
                <a:lnTo>
                  <a:pt x="233902" y="101631"/>
                </a:lnTo>
                <a:close/>
                <a:moveTo>
                  <a:pt x="250980" y="101631"/>
                </a:moveTo>
                <a:lnTo>
                  <a:pt x="250980" y="109891"/>
                </a:lnTo>
                <a:lnTo>
                  <a:pt x="242553" y="109891"/>
                </a:lnTo>
                <a:lnTo>
                  <a:pt x="242553" y="101631"/>
                </a:lnTo>
                <a:close/>
                <a:moveTo>
                  <a:pt x="259686" y="101631"/>
                </a:moveTo>
                <a:lnTo>
                  <a:pt x="259686" y="109891"/>
                </a:lnTo>
                <a:lnTo>
                  <a:pt x="251203" y="109891"/>
                </a:lnTo>
                <a:lnTo>
                  <a:pt x="251203" y="101631"/>
                </a:lnTo>
                <a:close/>
                <a:moveTo>
                  <a:pt x="268337" y="101631"/>
                </a:moveTo>
                <a:lnTo>
                  <a:pt x="268337" y="109891"/>
                </a:lnTo>
                <a:lnTo>
                  <a:pt x="259910" y="109891"/>
                </a:lnTo>
                <a:lnTo>
                  <a:pt x="259910" y="101631"/>
                </a:lnTo>
                <a:close/>
                <a:moveTo>
                  <a:pt x="276988" y="101631"/>
                </a:moveTo>
                <a:lnTo>
                  <a:pt x="276988" y="109891"/>
                </a:lnTo>
                <a:lnTo>
                  <a:pt x="268560" y="109891"/>
                </a:lnTo>
                <a:lnTo>
                  <a:pt x="268560" y="101631"/>
                </a:lnTo>
                <a:close/>
                <a:moveTo>
                  <a:pt x="17190" y="110114"/>
                </a:moveTo>
                <a:lnTo>
                  <a:pt x="17190" y="118318"/>
                </a:lnTo>
                <a:lnTo>
                  <a:pt x="8762" y="118318"/>
                </a:lnTo>
                <a:lnTo>
                  <a:pt x="8762" y="110114"/>
                </a:lnTo>
                <a:close/>
                <a:moveTo>
                  <a:pt x="25840" y="110114"/>
                </a:moveTo>
                <a:lnTo>
                  <a:pt x="25840" y="118318"/>
                </a:lnTo>
                <a:lnTo>
                  <a:pt x="17413" y="118318"/>
                </a:lnTo>
                <a:lnTo>
                  <a:pt x="17413" y="110114"/>
                </a:lnTo>
                <a:close/>
                <a:moveTo>
                  <a:pt x="34547" y="110114"/>
                </a:moveTo>
                <a:lnTo>
                  <a:pt x="34547" y="118318"/>
                </a:lnTo>
                <a:lnTo>
                  <a:pt x="26064" y="118318"/>
                </a:lnTo>
                <a:lnTo>
                  <a:pt x="26064" y="110114"/>
                </a:lnTo>
                <a:close/>
                <a:moveTo>
                  <a:pt x="43197" y="110114"/>
                </a:moveTo>
                <a:lnTo>
                  <a:pt x="43197" y="118318"/>
                </a:lnTo>
                <a:lnTo>
                  <a:pt x="34770" y="118318"/>
                </a:lnTo>
                <a:lnTo>
                  <a:pt x="34770" y="110114"/>
                </a:lnTo>
                <a:close/>
                <a:moveTo>
                  <a:pt x="51848" y="110114"/>
                </a:moveTo>
                <a:lnTo>
                  <a:pt x="51848" y="118318"/>
                </a:lnTo>
                <a:lnTo>
                  <a:pt x="43421" y="118318"/>
                </a:lnTo>
                <a:lnTo>
                  <a:pt x="43421" y="110114"/>
                </a:lnTo>
                <a:close/>
                <a:moveTo>
                  <a:pt x="60499" y="110114"/>
                </a:moveTo>
                <a:lnTo>
                  <a:pt x="60499" y="118318"/>
                </a:lnTo>
                <a:lnTo>
                  <a:pt x="52071" y="118318"/>
                </a:lnTo>
                <a:lnTo>
                  <a:pt x="52071" y="110114"/>
                </a:lnTo>
                <a:close/>
                <a:moveTo>
                  <a:pt x="69149" y="110114"/>
                </a:moveTo>
                <a:lnTo>
                  <a:pt x="69149" y="118318"/>
                </a:lnTo>
                <a:lnTo>
                  <a:pt x="60722" y="118318"/>
                </a:lnTo>
                <a:lnTo>
                  <a:pt x="60722" y="110114"/>
                </a:lnTo>
                <a:close/>
                <a:moveTo>
                  <a:pt x="77800" y="110114"/>
                </a:moveTo>
                <a:lnTo>
                  <a:pt x="77800" y="118318"/>
                </a:lnTo>
                <a:lnTo>
                  <a:pt x="69373" y="118318"/>
                </a:lnTo>
                <a:lnTo>
                  <a:pt x="69373" y="110114"/>
                </a:lnTo>
                <a:close/>
                <a:moveTo>
                  <a:pt x="86506" y="110114"/>
                </a:moveTo>
                <a:lnTo>
                  <a:pt x="86506" y="118318"/>
                </a:lnTo>
                <a:lnTo>
                  <a:pt x="78023" y="118318"/>
                </a:lnTo>
                <a:lnTo>
                  <a:pt x="78023" y="110114"/>
                </a:lnTo>
                <a:close/>
                <a:moveTo>
                  <a:pt x="95157" y="110114"/>
                </a:moveTo>
                <a:lnTo>
                  <a:pt x="95157" y="118318"/>
                </a:lnTo>
                <a:lnTo>
                  <a:pt x="86730" y="118318"/>
                </a:lnTo>
                <a:lnTo>
                  <a:pt x="86730" y="110114"/>
                </a:lnTo>
                <a:close/>
                <a:moveTo>
                  <a:pt x="103808" y="110114"/>
                </a:moveTo>
                <a:lnTo>
                  <a:pt x="103808" y="118318"/>
                </a:lnTo>
                <a:lnTo>
                  <a:pt x="95380" y="118318"/>
                </a:lnTo>
                <a:lnTo>
                  <a:pt x="95380" y="110114"/>
                </a:lnTo>
                <a:close/>
                <a:moveTo>
                  <a:pt x="112458" y="110114"/>
                </a:moveTo>
                <a:lnTo>
                  <a:pt x="112458" y="118318"/>
                </a:lnTo>
                <a:lnTo>
                  <a:pt x="104031" y="118318"/>
                </a:lnTo>
                <a:lnTo>
                  <a:pt x="104031" y="110114"/>
                </a:lnTo>
                <a:close/>
                <a:moveTo>
                  <a:pt x="121109" y="110114"/>
                </a:moveTo>
                <a:lnTo>
                  <a:pt x="121109" y="118318"/>
                </a:lnTo>
                <a:lnTo>
                  <a:pt x="112681" y="118318"/>
                </a:lnTo>
                <a:lnTo>
                  <a:pt x="112681" y="110114"/>
                </a:lnTo>
                <a:close/>
                <a:moveTo>
                  <a:pt x="129760" y="110114"/>
                </a:moveTo>
                <a:lnTo>
                  <a:pt x="129760" y="118318"/>
                </a:lnTo>
                <a:lnTo>
                  <a:pt x="121332" y="118318"/>
                </a:lnTo>
                <a:lnTo>
                  <a:pt x="121332" y="110114"/>
                </a:lnTo>
                <a:close/>
                <a:moveTo>
                  <a:pt x="138410" y="110114"/>
                </a:moveTo>
                <a:lnTo>
                  <a:pt x="138410" y="118318"/>
                </a:lnTo>
                <a:lnTo>
                  <a:pt x="129983" y="118318"/>
                </a:lnTo>
                <a:lnTo>
                  <a:pt x="129983" y="110114"/>
                </a:lnTo>
                <a:close/>
                <a:moveTo>
                  <a:pt x="147117" y="110114"/>
                </a:moveTo>
                <a:lnTo>
                  <a:pt x="147117" y="118318"/>
                </a:lnTo>
                <a:lnTo>
                  <a:pt x="138633" y="118318"/>
                </a:lnTo>
                <a:lnTo>
                  <a:pt x="138633" y="110114"/>
                </a:lnTo>
                <a:close/>
                <a:moveTo>
                  <a:pt x="155767" y="110114"/>
                </a:moveTo>
                <a:lnTo>
                  <a:pt x="155767" y="118318"/>
                </a:lnTo>
                <a:lnTo>
                  <a:pt x="147340" y="118318"/>
                </a:lnTo>
                <a:lnTo>
                  <a:pt x="147340" y="110114"/>
                </a:lnTo>
                <a:close/>
                <a:moveTo>
                  <a:pt x="164418" y="110114"/>
                </a:moveTo>
                <a:lnTo>
                  <a:pt x="164418" y="118318"/>
                </a:lnTo>
                <a:lnTo>
                  <a:pt x="155990" y="118318"/>
                </a:lnTo>
                <a:lnTo>
                  <a:pt x="155990" y="110114"/>
                </a:lnTo>
                <a:close/>
                <a:moveTo>
                  <a:pt x="173069" y="110114"/>
                </a:moveTo>
                <a:lnTo>
                  <a:pt x="173069" y="118318"/>
                </a:lnTo>
                <a:lnTo>
                  <a:pt x="164641" y="118318"/>
                </a:lnTo>
                <a:lnTo>
                  <a:pt x="164641" y="110114"/>
                </a:lnTo>
                <a:close/>
                <a:moveTo>
                  <a:pt x="181719" y="110114"/>
                </a:moveTo>
                <a:lnTo>
                  <a:pt x="181719" y="118318"/>
                </a:lnTo>
                <a:lnTo>
                  <a:pt x="173292" y="118318"/>
                </a:lnTo>
                <a:lnTo>
                  <a:pt x="173292" y="110114"/>
                </a:lnTo>
                <a:close/>
                <a:moveTo>
                  <a:pt x="190370" y="110114"/>
                </a:moveTo>
                <a:lnTo>
                  <a:pt x="190370" y="118318"/>
                </a:lnTo>
                <a:lnTo>
                  <a:pt x="181942" y="118318"/>
                </a:lnTo>
                <a:lnTo>
                  <a:pt x="181942" y="110114"/>
                </a:lnTo>
                <a:close/>
                <a:moveTo>
                  <a:pt x="199020" y="110114"/>
                </a:moveTo>
                <a:lnTo>
                  <a:pt x="199020" y="118318"/>
                </a:lnTo>
                <a:lnTo>
                  <a:pt x="190593" y="118318"/>
                </a:lnTo>
                <a:lnTo>
                  <a:pt x="190593" y="110114"/>
                </a:lnTo>
                <a:close/>
                <a:moveTo>
                  <a:pt x="207727" y="110114"/>
                </a:moveTo>
                <a:lnTo>
                  <a:pt x="207727" y="118318"/>
                </a:lnTo>
                <a:lnTo>
                  <a:pt x="199244" y="118318"/>
                </a:lnTo>
                <a:lnTo>
                  <a:pt x="199244" y="110114"/>
                </a:lnTo>
                <a:close/>
                <a:moveTo>
                  <a:pt x="216377" y="110114"/>
                </a:moveTo>
                <a:lnTo>
                  <a:pt x="216377" y="118318"/>
                </a:lnTo>
                <a:lnTo>
                  <a:pt x="207950" y="118318"/>
                </a:lnTo>
                <a:lnTo>
                  <a:pt x="207950" y="110114"/>
                </a:lnTo>
                <a:close/>
                <a:moveTo>
                  <a:pt x="225028" y="110114"/>
                </a:moveTo>
                <a:lnTo>
                  <a:pt x="225028" y="118318"/>
                </a:lnTo>
                <a:lnTo>
                  <a:pt x="216601" y="118318"/>
                </a:lnTo>
                <a:lnTo>
                  <a:pt x="216601" y="110114"/>
                </a:lnTo>
                <a:close/>
                <a:moveTo>
                  <a:pt x="233679" y="110114"/>
                </a:moveTo>
                <a:lnTo>
                  <a:pt x="233679" y="118318"/>
                </a:lnTo>
                <a:lnTo>
                  <a:pt x="225251" y="118318"/>
                </a:lnTo>
                <a:lnTo>
                  <a:pt x="225251" y="110114"/>
                </a:lnTo>
                <a:close/>
                <a:moveTo>
                  <a:pt x="242329" y="110114"/>
                </a:moveTo>
                <a:lnTo>
                  <a:pt x="242329" y="118318"/>
                </a:lnTo>
                <a:lnTo>
                  <a:pt x="233902" y="118318"/>
                </a:lnTo>
                <a:lnTo>
                  <a:pt x="233902" y="110114"/>
                </a:lnTo>
                <a:close/>
                <a:moveTo>
                  <a:pt x="250980" y="110114"/>
                </a:moveTo>
                <a:lnTo>
                  <a:pt x="250980" y="118318"/>
                </a:lnTo>
                <a:lnTo>
                  <a:pt x="242553" y="118318"/>
                </a:lnTo>
                <a:lnTo>
                  <a:pt x="242553" y="110114"/>
                </a:lnTo>
                <a:close/>
                <a:moveTo>
                  <a:pt x="259686" y="110114"/>
                </a:moveTo>
                <a:lnTo>
                  <a:pt x="259686" y="118318"/>
                </a:lnTo>
                <a:lnTo>
                  <a:pt x="251203" y="118318"/>
                </a:lnTo>
                <a:lnTo>
                  <a:pt x="251203" y="110114"/>
                </a:lnTo>
                <a:close/>
                <a:moveTo>
                  <a:pt x="268337" y="110114"/>
                </a:moveTo>
                <a:lnTo>
                  <a:pt x="268337" y="118318"/>
                </a:lnTo>
                <a:lnTo>
                  <a:pt x="259910" y="118318"/>
                </a:lnTo>
                <a:lnTo>
                  <a:pt x="259910" y="110114"/>
                </a:lnTo>
                <a:close/>
                <a:moveTo>
                  <a:pt x="276988" y="110114"/>
                </a:moveTo>
                <a:lnTo>
                  <a:pt x="276988" y="118318"/>
                </a:lnTo>
                <a:lnTo>
                  <a:pt x="268560" y="118318"/>
                </a:lnTo>
                <a:lnTo>
                  <a:pt x="268560" y="110114"/>
                </a:lnTo>
                <a:close/>
                <a:moveTo>
                  <a:pt x="17190" y="118541"/>
                </a:moveTo>
                <a:lnTo>
                  <a:pt x="17190" y="126801"/>
                </a:lnTo>
                <a:lnTo>
                  <a:pt x="8762" y="126801"/>
                </a:lnTo>
                <a:lnTo>
                  <a:pt x="8762" y="118541"/>
                </a:lnTo>
                <a:close/>
                <a:moveTo>
                  <a:pt x="25840" y="118541"/>
                </a:moveTo>
                <a:lnTo>
                  <a:pt x="25840" y="126801"/>
                </a:lnTo>
                <a:lnTo>
                  <a:pt x="17413" y="126801"/>
                </a:lnTo>
                <a:lnTo>
                  <a:pt x="17413" y="118541"/>
                </a:lnTo>
                <a:close/>
                <a:moveTo>
                  <a:pt x="34547" y="118541"/>
                </a:moveTo>
                <a:lnTo>
                  <a:pt x="34547" y="126801"/>
                </a:lnTo>
                <a:lnTo>
                  <a:pt x="26064" y="126801"/>
                </a:lnTo>
                <a:lnTo>
                  <a:pt x="26064" y="118541"/>
                </a:lnTo>
                <a:close/>
                <a:moveTo>
                  <a:pt x="43197" y="118541"/>
                </a:moveTo>
                <a:lnTo>
                  <a:pt x="43197" y="126801"/>
                </a:lnTo>
                <a:lnTo>
                  <a:pt x="34770" y="126801"/>
                </a:lnTo>
                <a:lnTo>
                  <a:pt x="34770" y="118541"/>
                </a:lnTo>
                <a:close/>
                <a:moveTo>
                  <a:pt x="51848" y="118541"/>
                </a:moveTo>
                <a:lnTo>
                  <a:pt x="51848" y="126801"/>
                </a:lnTo>
                <a:lnTo>
                  <a:pt x="43421" y="126801"/>
                </a:lnTo>
                <a:lnTo>
                  <a:pt x="43421" y="118541"/>
                </a:lnTo>
                <a:close/>
                <a:moveTo>
                  <a:pt x="60499" y="118541"/>
                </a:moveTo>
                <a:lnTo>
                  <a:pt x="60499" y="126801"/>
                </a:lnTo>
                <a:lnTo>
                  <a:pt x="52071" y="126801"/>
                </a:lnTo>
                <a:lnTo>
                  <a:pt x="52071" y="118541"/>
                </a:lnTo>
                <a:close/>
                <a:moveTo>
                  <a:pt x="69149" y="118541"/>
                </a:moveTo>
                <a:lnTo>
                  <a:pt x="69149" y="126801"/>
                </a:lnTo>
                <a:lnTo>
                  <a:pt x="60722" y="126801"/>
                </a:lnTo>
                <a:lnTo>
                  <a:pt x="60722" y="118541"/>
                </a:lnTo>
                <a:close/>
                <a:moveTo>
                  <a:pt x="77800" y="118541"/>
                </a:moveTo>
                <a:lnTo>
                  <a:pt x="77800" y="126801"/>
                </a:lnTo>
                <a:lnTo>
                  <a:pt x="69373" y="126801"/>
                </a:lnTo>
                <a:lnTo>
                  <a:pt x="69373" y="118541"/>
                </a:lnTo>
                <a:close/>
                <a:moveTo>
                  <a:pt x="86506" y="118541"/>
                </a:moveTo>
                <a:lnTo>
                  <a:pt x="86506" y="126801"/>
                </a:lnTo>
                <a:lnTo>
                  <a:pt x="78023" y="126801"/>
                </a:lnTo>
                <a:lnTo>
                  <a:pt x="78023" y="118541"/>
                </a:lnTo>
                <a:close/>
                <a:moveTo>
                  <a:pt x="95157" y="118541"/>
                </a:moveTo>
                <a:lnTo>
                  <a:pt x="95157" y="126801"/>
                </a:lnTo>
                <a:lnTo>
                  <a:pt x="86730" y="126801"/>
                </a:lnTo>
                <a:lnTo>
                  <a:pt x="86730" y="118541"/>
                </a:lnTo>
                <a:close/>
                <a:moveTo>
                  <a:pt x="103808" y="118541"/>
                </a:moveTo>
                <a:lnTo>
                  <a:pt x="103808" y="126801"/>
                </a:lnTo>
                <a:lnTo>
                  <a:pt x="95380" y="126801"/>
                </a:lnTo>
                <a:lnTo>
                  <a:pt x="95380" y="118541"/>
                </a:lnTo>
                <a:close/>
                <a:moveTo>
                  <a:pt x="112458" y="118541"/>
                </a:moveTo>
                <a:lnTo>
                  <a:pt x="112458" y="126801"/>
                </a:lnTo>
                <a:lnTo>
                  <a:pt x="104031" y="126801"/>
                </a:lnTo>
                <a:lnTo>
                  <a:pt x="104031" y="118541"/>
                </a:lnTo>
                <a:close/>
                <a:moveTo>
                  <a:pt x="121109" y="118541"/>
                </a:moveTo>
                <a:lnTo>
                  <a:pt x="121109" y="126801"/>
                </a:lnTo>
                <a:lnTo>
                  <a:pt x="112681" y="126801"/>
                </a:lnTo>
                <a:lnTo>
                  <a:pt x="112681" y="118541"/>
                </a:lnTo>
                <a:close/>
                <a:moveTo>
                  <a:pt x="129760" y="118541"/>
                </a:moveTo>
                <a:lnTo>
                  <a:pt x="129760" y="126801"/>
                </a:lnTo>
                <a:lnTo>
                  <a:pt x="121332" y="126801"/>
                </a:lnTo>
                <a:lnTo>
                  <a:pt x="121332" y="118541"/>
                </a:lnTo>
                <a:close/>
                <a:moveTo>
                  <a:pt x="138410" y="118541"/>
                </a:moveTo>
                <a:lnTo>
                  <a:pt x="138410" y="126801"/>
                </a:lnTo>
                <a:lnTo>
                  <a:pt x="129983" y="126801"/>
                </a:lnTo>
                <a:lnTo>
                  <a:pt x="129983" y="118541"/>
                </a:lnTo>
                <a:close/>
                <a:moveTo>
                  <a:pt x="147117" y="118541"/>
                </a:moveTo>
                <a:lnTo>
                  <a:pt x="147117" y="126801"/>
                </a:lnTo>
                <a:lnTo>
                  <a:pt x="138633" y="126801"/>
                </a:lnTo>
                <a:lnTo>
                  <a:pt x="138633" y="118541"/>
                </a:lnTo>
                <a:close/>
                <a:moveTo>
                  <a:pt x="155767" y="118541"/>
                </a:moveTo>
                <a:lnTo>
                  <a:pt x="155767" y="126801"/>
                </a:lnTo>
                <a:lnTo>
                  <a:pt x="147340" y="126801"/>
                </a:lnTo>
                <a:lnTo>
                  <a:pt x="147340" y="118541"/>
                </a:lnTo>
                <a:close/>
                <a:moveTo>
                  <a:pt x="164418" y="118541"/>
                </a:moveTo>
                <a:lnTo>
                  <a:pt x="164418" y="126801"/>
                </a:lnTo>
                <a:lnTo>
                  <a:pt x="155990" y="126801"/>
                </a:lnTo>
                <a:lnTo>
                  <a:pt x="155990" y="118541"/>
                </a:lnTo>
                <a:close/>
                <a:moveTo>
                  <a:pt x="173069" y="118541"/>
                </a:moveTo>
                <a:lnTo>
                  <a:pt x="173069" y="126801"/>
                </a:lnTo>
                <a:lnTo>
                  <a:pt x="164641" y="126801"/>
                </a:lnTo>
                <a:lnTo>
                  <a:pt x="164641" y="118541"/>
                </a:lnTo>
                <a:close/>
                <a:moveTo>
                  <a:pt x="181719" y="118541"/>
                </a:moveTo>
                <a:lnTo>
                  <a:pt x="181719" y="126801"/>
                </a:lnTo>
                <a:lnTo>
                  <a:pt x="173292" y="126801"/>
                </a:lnTo>
                <a:lnTo>
                  <a:pt x="173292" y="118541"/>
                </a:lnTo>
                <a:close/>
                <a:moveTo>
                  <a:pt x="190370" y="118541"/>
                </a:moveTo>
                <a:lnTo>
                  <a:pt x="190370" y="126801"/>
                </a:lnTo>
                <a:lnTo>
                  <a:pt x="181942" y="126801"/>
                </a:lnTo>
                <a:lnTo>
                  <a:pt x="181942" y="118541"/>
                </a:lnTo>
                <a:close/>
                <a:moveTo>
                  <a:pt x="199020" y="118541"/>
                </a:moveTo>
                <a:lnTo>
                  <a:pt x="199020" y="126801"/>
                </a:lnTo>
                <a:lnTo>
                  <a:pt x="190593" y="126801"/>
                </a:lnTo>
                <a:lnTo>
                  <a:pt x="190593" y="118541"/>
                </a:lnTo>
                <a:close/>
                <a:moveTo>
                  <a:pt x="207727" y="118541"/>
                </a:moveTo>
                <a:lnTo>
                  <a:pt x="207727" y="126801"/>
                </a:lnTo>
                <a:lnTo>
                  <a:pt x="199244" y="126801"/>
                </a:lnTo>
                <a:lnTo>
                  <a:pt x="199244" y="118541"/>
                </a:lnTo>
                <a:close/>
                <a:moveTo>
                  <a:pt x="216377" y="118541"/>
                </a:moveTo>
                <a:lnTo>
                  <a:pt x="216377" y="126801"/>
                </a:lnTo>
                <a:lnTo>
                  <a:pt x="207950" y="126801"/>
                </a:lnTo>
                <a:lnTo>
                  <a:pt x="207950" y="118541"/>
                </a:lnTo>
                <a:close/>
                <a:moveTo>
                  <a:pt x="225028" y="118541"/>
                </a:moveTo>
                <a:lnTo>
                  <a:pt x="225028" y="126801"/>
                </a:lnTo>
                <a:lnTo>
                  <a:pt x="216601" y="126801"/>
                </a:lnTo>
                <a:lnTo>
                  <a:pt x="216601" y="118541"/>
                </a:lnTo>
                <a:close/>
                <a:moveTo>
                  <a:pt x="233679" y="118541"/>
                </a:moveTo>
                <a:lnTo>
                  <a:pt x="233679" y="126801"/>
                </a:lnTo>
                <a:lnTo>
                  <a:pt x="225251" y="126801"/>
                </a:lnTo>
                <a:lnTo>
                  <a:pt x="225251" y="118541"/>
                </a:lnTo>
                <a:close/>
                <a:moveTo>
                  <a:pt x="242329" y="118541"/>
                </a:moveTo>
                <a:lnTo>
                  <a:pt x="242329" y="126801"/>
                </a:lnTo>
                <a:lnTo>
                  <a:pt x="233902" y="126801"/>
                </a:lnTo>
                <a:lnTo>
                  <a:pt x="233902" y="118541"/>
                </a:lnTo>
                <a:close/>
                <a:moveTo>
                  <a:pt x="250980" y="118541"/>
                </a:moveTo>
                <a:lnTo>
                  <a:pt x="250980" y="126801"/>
                </a:lnTo>
                <a:lnTo>
                  <a:pt x="242553" y="126801"/>
                </a:lnTo>
                <a:lnTo>
                  <a:pt x="242553" y="118541"/>
                </a:lnTo>
                <a:close/>
                <a:moveTo>
                  <a:pt x="259686" y="118541"/>
                </a:moveTo>
                <a:lnTo>
                  <a:pt x="259686" y="126801"/>
                </a:lnTo>
                <a:lnTo>
                  <a:pt x="251203" y="126801"/>
                </a:lnTo>
                <a:lnTo>
                  <a:pt x="251203" y="118541"/>
                </a:lnTo>
                <a:close/>
                <a:moveTo>
                  <a:pt x="268337" y="118541"/>
                </a:moveTo>
                <a:lnTo>
                  <a:pt x="268337" y="126801"/>
                </a:lnTo>
                <a:lnTo>
                  <a:pt x="259910" y="126801"/>
                </a:lnTo>
                <a:lnTo>
                  <a:pt x="259910" y="118541"/>
                </a:lnTo>
                <a:close/>
                <a:moveTo>
                  <a:pt x="276988" y="118541"/>
                </a:moveTo>
                <a:lnTo>
                  <a:pt x="276988" y="126801"/>
                </a:lnTo>
                <a:lnTo>
                  <a:pt x="268560" y="126801"/>
                </a:lnTo>
                <a:lnTo>
                  <a:pt x="268560" y="118541"/>
                </a:lnTo>
                <a:close/>
                <a:moveTo>
                  <a:pt x="17190" y="127025"/>
                </a:moveTo>
                <a:lnTo>
                  <a:pt x="17190" y="135229"/>
                </a:lnTo>
                <a:lnTo>
                  <a:pt x="8762" y="135229"/>
                </a:lnTo>
                <a:lnTo>
                  <a:pt x="8762" y="127025"/>
                </a:lnTo>
                <a:close/>
                <a:moveTo>
                  <a:pt x="25840" y="127025"/>
                </a:moveTo>
                <a:lnTo>
                  <a:pt x="25840" y="135229"/>
                </a:lnTo>
                <a:lnTo>
                  <a:pt x="17413" y="135229"/>
                </a:lnTo>
                <a:lnTo>
                  <a:pt x="17413" y="127025"/>
                </a:lnTo>
                <a:close/>
                <a:moveTo>
                  <a:pt x="34547" y="127025"/>
                </a:moveTo>
                <a:lnTo>
                  <a:pt x="34547" y="135229"/>
                </a:lnTo>
                <a:lnTo>
                  <a:pt x="26064" y="135229"/>
                </a:lnTo>
                <a:lnTo>
                  <a:pt x="26064" y="127025"/>
                </a:lnTo>
                <a:close/>
                <a:moveTo>
                  <a:pt x="43197" y="127025"/>
                </a:moveTo>
                <a:lnTo>
                  <a:pt x="43197" y="135229"/>
                </a:lnTo>
                <a:lnTo>
                  <a:pt x="34770" y="135229"/>
                </a:lnTo>
                <a:lnTo>
                  <a:pt x="34770" y="127025"/>
                </a:lnTo>
                <a:close/>
                <a:moveTo>
                  <a:pt x="51848" y="127025"/>
                </a:moveTo>
                <a:lnTo>
                  <a:pt x="51848" y="135229"/>
                </a:lnTo>
                <a:lnTo>
                  <a:pt x="43421" y="135229"/>
                </a:lnTo>
                <a:lnTo>
                  <a:pt x="43421" y="127025"/>
                </a:lnTo>
                <a:close/>
                <a:moveTo>
                  <a:pt x="60499" y="127025"/>
                </a:moveTo>
                <a:lnTo>
                  <a:pt x="60499" y="135229"/>
                </a:lnTo>
                <a:lnTo>
                  <a:pt x="52071" y="135229"/>
                </a:lnTo>
                <a:lnTo>
                  <a:pt x="52071" y="127025"/>
                </a:lnTo>
                <a:close/>
                <a:moveTo>
                  <a:pt x="69149" y="127025"/>
                </a:moveTo>
                <a:lnTo>
                  <a:pt x="69149" y="135229"/>
                </a:lnTo>
                <a:lnTo>
                  <a:pt x="60722" y="135229"/>
                </a:lnTo>
                <a:lnTo>
                  <a:pt x="60722" y="127025"/>
                </a:lnTo>
                <a:close/>
                <a:moveTo>
                  <a:pt x="77800" y="127025"/>
                </a:moveTo>
                <a:lnTo>
                  <a:pt x="77800" y="135229"/>
                </a:lnTo>
                <a:lnTo>
                  <a:pt x="69373" y="135229"/>
                </a:lnTo>
                <a:lnTo>
                  <a:pt x="69373" y="127025"/>
                </a:lnTo>
                <a:close/>
                <a:moveTo>
                  <a:pt x="86506" y="127025"/>
                </a:moveTo>
                <a:lnTo>
                  <a:pt x="86506" y="135229"/>
                </a:lnTo>
                <a:lnTo>
                  <a:pt x="78023" y="135229"/>
                </a:lnTo>
                <a:lnTo>
                  <a:pt x="78023" y="127025"/>
                </a:lnTo>
                <a:close/>
                <a:moveTo>
                  <a:pt x="95157" y="127025"/>
                </a:moveTo>
                <a:lnTo>
                  <a:pt x="95157" y="135229"/>
                </a:lnTo>
                <a:lnTo>
                  <a:pt x="86730" y="135229"/>
                </a:lnTo>
                <a:lnTo>
                  <a:pt x="86730" y="127025"/>
                </a:lnTo>
                <a:close/>
                <a:moveTo>
                  <a:pt x="103808" y="127025"/>
                </a:moveTo>
                <a:lnTo>
                  <a:pt x="103808" y="135229"/>
                </a:lnTo>
                <a:lnTo>
                  <a:pt x="95380" y="135229"/>
                </a:lnTo>
                <a:lnTo>
                  <a:pt x="95380" y="127025"/>
                </a:lnTo>
                <a:close/>
                <a:moveTo>
                  <a:pt x="112458" y="127025"/>
                </a:moveTo>
                <a:lnTo>
                  <a:pt x="112458" y="135229"/>
                </a:lnTo>
                <a:lnTo>
                  <a:pt x="104031" y="135229"/>
                </a:lnTo>
                <a:lnTo>
                  <a:pt x="104031" y="127025"/>
                </a:lnTo>
                <a:close/>
                <a:moveTo>
                  <a:pt x="121109" y="127025"/>
                </a:moveTo>
                <a:lnTo>
                  <a:pt x="121109" y="135229"/>
                </a:lnTo>
                <a:lnTo>
                  <a:pt x="112681" y="135229"/>
                </a:lnTo>
                <a:lnTo>
                  <a:pt x="112681" y="127025"/>
                </a:lnTo>
                <a:close/>
                <a:moveTo>
                  <a:pt x="129760" y="127025"/>
                </a:moveTo>
                <a:lnTo>
                  <a:pt x="129760" y="135229"/>
                </a:lnTo>
                <a:lnTo>
                  <a:pt x="121332" y="135229"/>
                </a:lnTo>
                <a:lnTo>
                  <a:pt x="121332" y="127025"/>
                </a:lnTo>
                <a:close/>
                <a:moveTo>
                  <a:pt x="138410" y="127025"/>
                </a:moveTo>
                <a:lnTo>
                  <a:pt x="138410" y="135229"/>
                </a:lnTo>
                <a:lnTo>
                  <a:pt x="129983" y="135229"/>
                </a:lnTo>
                <a:lnTo>
                  <a:pt x="129983" y="127025"/>
                </a:lnTo>
                <a:close/>
                <a:moveTo>
                  <a:pt x="147117" y="127025"/>
                </a:moveTo>
                <a:lnTo>
                  <a:pt x="147117" y="135229"/>
                </a:lnTo>
                <a:lnTo>
                  <a:pt x="138633" y="135229"/>
                </a:lnTo>
                <a:lnTo>
                  <a:pt x="138633" y="127025"/>
                </a:lnTo>
                <a:close/>
                <a:moveTo>
                  <a:pt x="155767" y="127025"/>
                </a:moveTo>
                <a:lnTo>
                  <a:pt x="155767" y="135229"/>
                </a:lnTo>
                <a:lnTo>
                  <a:pt x="147340" y="135229"/>
                </a:lnTo>
                <a:lnTo>
                  <a:pt x="147340" y="127025"/>
                </a:lnTo>
                <a:close/>
                <a:moveTo>
                  <a:pt x="164418" y="127025"/>
                </a:moveTo>
                <a:lnTo>
                  <a:pt x="164418" y="135229"/>
                </a:lnTo>
                <a:lnTo>
                  <a:pt x="155990" y="135229"/>
                </a:lnTo>
                <a:lnTo>
                  <a:pt x="155990" y="127025"/>
                </a:lnTo>
                <a:close/>
                <a:moveTo>
                  <a:pt x="173069" y="127025"/>
                </a:moveTo>
                <a:lnTo>
                  <a:pt x="173069" y="135229"/>
                </a:lnTo>
                <a:lnTo>
                  <a:pt x="164641" y="135229"/>
                </a:lnTo>
                <a:lnTo>
                  <a:pt x="164641" y="127025"/>
                </a:lnTo>
                <a:close/>
                <a:moveTo>
                  <a:pt x="181719" y="127025"/>
                </a:moveTo>
                <a:lnTo>
                  <a:pt x="181719" y="135229"/>
                </a:lnTo>
                <a:lnTo>
                  <a:pt x="173292" y="135229"/>
                </a:lnTo>
                <a:lnTo>
                  <a:pt x="173292" y="127025"/>
                </a:lnTo>
                <a:close/>
                <a:moveTo>
                  <a:pt x="190370" y="127025"/>
                </a:moveTo>
                <a:lnTo>
                  <a:pt x="190370" y="135229"/>
                </a:lnTo>
                <a:lnTo>
                  <a:pt x="181942" y="135229"/>
                </a:lnTo>
                <a:lnTo>
                  <a:pt x="181942" y="127025"/>
                </a:lnTo>
                <a:close/>
                <a:moveTo>
                  <a:pt x="199020" y="127025"/>
                </a:moveTo>
                <a:lnTo>
                  <a:pt x="199020" y="135229"/>
                </a:lnTo>
                <a:lnTo>
                  <a:pt x="190593" y="135229"/>
                </a:lnTo>
                <a:lnTo>
                  <a:pt x="190593" y="127025"/>
                </a:lnTo>
                <a:close/>
                <a:moveTo>
                  <a:pt x="207727" y="127025"/>
                </a:moveTo>
                <a:lnTo>
                  <a:pt x="207727" y="135229"/>
                </a:lnTo>
                <a:lnTo>
                  <a:pt x="199244" y="135229"/>
                </a:lnTo>
                <a:lnTo>
                  <a:pt x="199244" y="127025"/>
                </a:lnTo>
                <a:close/>
                <a:moveTo>
                  <a:pt x="216377" y="127025"/>
                </a:moveTo>
                <a:lnTo>
                  <a:pt x="216377" y="135229"/>
                </a:lnTo>
                <a:lnTo>
                  <a:pt x="207950" y="135229"/>
                </a:lnTo>
                <a:lnTo>
                  <a:pt x="207950" y="127025"/>
                </a:lnTo>
                <a:close/>
                <a:moveTo>
                  <a:pt x="225028" y="127025"/>
                </a:moveTo>
                <a:lnTo>
                  <a:pt x="225028" y="135229"/>
                </a:lnTo>
                <a:lnTo>
                  <a:pt x="216601" y="135229"/>
                </a:lnTo>
                <a:lnTo>
                  <a:pt x="216601" y="127025"/>
                </a:lnTo>
                <a:close/>
                <a:moveTo>
                  <a:pt x="233679" y="127025"/>
                </a:moveTo>
                <a:lnTo>
                  <a:pt x="233679" y="135229"/>
                </a:lnTo>
                <a:lnTo>
                  <a:pt x="225251" y="135229"/>
                </a:lnTo>
                <a:lnTo>
                  <a:pt x="225251" y="127025"/>
                </a:lnTo>
                <a:close/>
                <a:moveTo>
                  <a:pt x="242329" y="127025"/>
                </a:moveTo>
                <a:lnTo>
                  <a:pt x="242329" y="135229"/>
                </a:lnTo>
                <a:lnTo>
                  <a:pt x="233902" y="135229"/>
                </a:lnTo>
                <a:lnTo>
                  <a:pt x="233902" y="127025"/>
                </a:lnTo>
                <a:close/>
                <a:moveTo>
                  <a:pt x="250980" y="127025"/>
                </a:moveTo>
                <a:lnTo>
                  <a:pt x="250980" y="135229"/>
                </a:lnTo>
                <a:lnTo>
                  <a:pt x="242553" y="135229"/>
                </a:lnTo>
                <a:lnTo>
                  <a:pt x="242553" y="127025"/>
                </a:lnTo>
                <a:close/>
                <a:moveTo>
                  <a:pt x="259686" y="127025"/>
                </a:moveTo>
                <a:lnTo>
                  <a:pt x="259686" y="135229"/>
                </a:lnTo>
                <a:lnTo>
                  <a:pt x="251203" y="135229"/>
                </a:lnTo>
                <a:lnTo>
                  <a:pt x="251203" y="127025"/>
                </a:lnTo>
                <a:close/>
                <a:moveTo>
                  <a:pt x="268337" y="127025"/>
                </a:moveTo>
                <a:lnTo>
                  <a:pt x="268337" y="135229"/>
                </a:lnTo>
                <a:lnTo>
                  <a:pt x="259910" y="135229"/>
                </a:lnTo>
                <a:lnTo>
                  <a:pt x="259910" y="127025"/>
                </a:lnTo>
                <a:close/>
                <a:moveTo>
                  <a:pt x="276988" y="127025"/>
                </a:moveTo>
                <a:lnTo>
                  <a:pt x="276988" y="135229"/>
                </a:lnTo>
                <a:lnTo>
                  <a:pt x="268560" y="135229"/>
                </a:lnTo>
                <a:lnTo>
                  <a:pt x="268560" y="127025"/>
                </a:lnTo>
                <a:close/>
                <a:moveTo>
                  <a:pt x="17190" y="135452"/>
                </a:moveTo>
                <a:lnTo>
                  <a:pt x="17190" y="143712"/>
                </a:lnTo>
                <a:lnTo>
                  <a:pt x="8762" y="143712"/>
                </a:lnTo>
                <a:lnTo>
                  <a:pt x="8762" y="135452"/>
                </a:lnTo>
                <a:close/>
                <a:moveTo>
                  <a:pt x="25840" y="135452"/>
                </a:moveTo>
                <a:lnTo>
                  <a:pt x="25840" y="143712"/>
                </a:lnTo>
                <a:lnTo>
                  <a:pt x="17413" y="143712"/>
                </a:lnTo>
                <a:lnTo>
                  <a:pt x="17413" y="135452"/>
                </a:lnTo>
                <a:close/>
                <a:moveTo>
                  <a:pt x="34547" y="135452"/>
                </a:moveTo>
                <a:lnTo>
                  <a:pt x="34547" y="143712"/>
                </a:lnTo>
                <a:lnTo>
                  <a:pt x="26064" y="143712"/>
                </a:lnTo>
                <a:lnTo>
                  <a:pt x="26064" y="135452"/>
                </a:lnTo>
                <a:close/>
                <a:moveTo>
                  <a:pt x="43197" y="135452"/>
                </a:moveTo>
                <a:lnTo>
                  <a:pt x="43197" y="143712"/>
                </a:lnTo>
                <a:lnTo>
                  <a:pt x="34770" y="143712"/>
                </a:lnTo>
                <a:lnTo>
                  <a:pt x="34770" y="135452"/>
                </a:lnTo>
                <a:close/>
                <a:moveTo>
                  <a:pt x="51848" y="135452"/>
                </a:moveTo>
                <a:lnTo>
                  <a:pt x="51848" y="143712"/>
                </a:lnTo>
                <a:lnTo>
                  <a:pt x="43421" y="143712"/>
                </a:lnTo>
                <a:lnTo>
                  <a:pt x="43421" y="135452"/>
                </a:lnTo>
                <a:close/>
                <a:moveTo>
                  <a:pt x="60499" y="135452"/>
                </a:moveTo>
                <a:lnTo>
                  <a:pt x="60499" y="143712"/>
                </a:lnTo>
                <a:lnTo>
                  <a:pt x="52071" y="143712"/>
                </a:lnTo>
                <a:lnTo>
                  <a:pt x="52071" y="135452"/>
                </a:lnTo>
                <a:close/>
                <a:moveTo>
                  <a:pt x="69149" y="135452"/>
                </a:moveTo>
                <a:lnTo>
                  <a:pt x="69149" y="143712"/>
                </a:lnTo>
                <a:lnTo>
                  <a:pt x="60722" y="143712"/>
                </a:lnTo>
                <a:lnTo>
                  <a:pt x="60722" y="135452"/>
                </a:lnTo>
                <a:close/>
                <a:moveTo>
                  <a:pt x="77800" y="135452"/>
                </a:moveTo>
                <a:lnTo>
                  <a:pt x="77800" y="143712"/>
                </a:lnTo>
                <a:lnTo>
                  <a:pt x="69373" y="143712"/>
                </a:lnTo>
                <a:lnTo>
                  <a:pt x="69373" y="135452"/>
                </a:lnTo>
                <a:close/>
                <a:moveTo>
                  <a:pt x="86506" y="135452"/>
                </a:moveTo>
                <a:lnTo>
                  <a:pt x="86506" y="143712"/>
                </a:lnTo>
                <a:lnTo>
                  <a:pt x="78023" y="143712"/>
                </a:lnTo>
                <a:lnTo>
                  <a:pt x="78023" y="135452"/>
                </a:lnTo>
                <a:close/>
                <a:moveTo>
                  <a:pt x="95157" y="135452"/>
                </a:moveTo>
                <a:lnTo>
                  <a:pt x="95157" y="143712"/>
                </a:lnTo>
                <a:lnTo>
                  <a:pt x="86730" y="143712"/>
                </a:lnTo>
                <a:lnTo>
                  <a:pt x="86730" y="135452"/>
                </a:lnTo>
                <a:close/>
                <a:moveTo>
                  <a:pt x="103808" y="135452"/>
                </a:moveTo>
                <a:lnTo>
                  <a:pt x="103808" y="143712"/>
                </a:lnTo>
                <a:lnTo>
                  <a:pt x="95380" y="143712"/>
                </a:lnTo>
                <a:lnTo>
                  <a:pt x="95380" y="135452"/>
                </a:lnTo>
                <a:close/>
                <a:moveTo>
                  <a:pt x="112458" y="135452"/>
                </a:moveTo>
                <a:lnTo>
                  <a:pt x="112458" y="143712"/>
                </a:lnTo>
                <a:lnTo>
                  <a:pt x="104031" y="143712"/>
                </a:lnTo>
                <a:lnTo>
                  <a:pt x="104031" y="135452"/>
                </a:lnTo>
                <a:close/>
                <a:moveTo>
                  <a:pt x="121109" y="135452"/>
                </a:moveTo>
                <a:lnTo>
                  <a:pt x="121109" y="143712"/>
                </a:lnTo>
                <a:lnTo>
                  <a:pt x="112681" y="143712"/>
                </a:lnTo>
                <a:lnTo>
                  <a:pt x="112681" y="135452"/>
                </a:lnTo>
                <a:close/>
                <a:moveTo>
                  <a:pt x="129760" y="135452"/>
                </a:moveTo>
                <a:lnTo>
                  <a:pt x="129760" y="143712"/>
                </a:lnTo>
                <a:lnTo>
                  <a:pt x="121332" y="143712"/>
                </a:lnTo>
                <a:lnTo>
                  <a:pt x="121332" y="135452"/>
                </a:lnTo>
                <a:close/>
                <a:moveTo>
                  <a:pt x="138410" y="135452"/>
                </a:moveTo>
                <a:lnTo>
                  <a:pt x="138410" y="143712"/>
                </a:lnTo>
                <a:lnTo>
                  <a:pt x="129983" y="143712"/>
                </a:lnTo>
                <a:lnTo>
                  <a:pt x="129983" y="135452"/>
                </a:lnTo>
                <a:close/>
                <a:moveTo>
                  <a:pt x="147117" y="135452"/>
                </a:moveTo>
                <a:lnTo>
                  <a:pt x="147117" y="143712"/>
                </a:lnTo>
                <a:lnTo>
                  <a:pt x="138633" y="143712"/>
                </a:lnTo>
                <a:lnTo>
                  <a:pt x="138633" y="135452"/>
                </a:lnTo>
                <a:close/>
                <a:moveTo>
                  <a:pt x="155767" y="135452"/>
                </a:moveTo>
                <a:lnTo>
                  <a:pt x="155767" y="143712"/>
                </a:lnTo>
                <a:lnTo>
                  <a:pt x="147340" y="143712"/>
                </a:lnTo>
                <a:lnTo>
                  <a:pt x="147340" y="135452"/>
                </a:lnTo>
                <a:close/>
                <a:moveTo>
                  <a:pt x="164418" y="135452"/>
                </a:moveTo>
                <a:lnTo>
                  <a:pt x="164418" y="143712"/>
                </a:lnTo>
                <a:lnTo>
                  <a:pt x="155990" y="143712"/>
                </a:lnTo>
                <a:lnTo>
                  <a:pt x="155990" y="135452"/>
                </a:lnTo>
                <a:close/>
                <a:moveTo>
                  <a:pt x="173069" y="135452"/>
                </a:moveTo>
                <a:lnTo>
                  <a:pt x="173069" y="143712"/>
                </a:lnTo>
                <a:lnTo>
                  <a:pt x="164641" y="143712"/>
                </a:lnTo>
                <a:lnTo>
                  <a:pt x="164641" y="135452"/>
                </a:lnTo>
                <a:close/>
                <a:moveTo>
                  <a:pt x="181719" y="135452"/>
                </a:moveTo>
                <a:lnTo>
                  <a:pt x="181719" y="143712"/>
                </a:lnTo>
                <a:lnTo>
                  <a:pt x="173292" y="143712"/>
                </a:lnTo>
                <a:lnTo>
                  <a:pt x="173292" y="135452"/>
                </a:lnTo>
                <a:close/>
                <a:moveTo>
                  <a:pt x="190370" y="135452"/>
                </a:moveTo>
                <a:lnTo>
                  <a:pt x="190370" y="143712"/>
                </a:lnTo>
                <a:lnTo>
                  <a:pt x="181942" y="143712"/>
                </a:lnTo>
                <a:lnTo>
                  <a:pt x="181942" y="135452"/>
                </a:lnTo>
                <a:close/>
                <a:moveTo>
                  <a:pt x="199020" y="135452"/>
                </a:moveTo>
                <a:lnTo>
                  <a:pt x="199020" y="143712"/>
                </a:lnTo>
                <a:lnTo>
                  <a:pt x="190593" y="143712"/>
                </a:lnTo>
                <a:lnTo>
                  <a:pt x="190593" y="135452"/>
                </a:lnTo>
                <a:close/>
                <a:moveTo>
                  <a:pt x="207727" y="135452"/>
                </a:moveTo>
                <a:lnTo>
                  <a:pt x="207727" y="143712"/>
                </a:lnTo>
                <a:lnTo>
                  <a:pt x="199244" y="143712"/>
                </a:lnTo>
                <a:lnTo>
                  <a:pt x="199244" y="135452"/>
                </a:lnTo>
                <a:close/>
                <a:moveTo>
                  <a:pt x="216377" y="135452"/>
                </a:moveTo>
                <a:lnTo>
                  <a:pt x="216377" y="143712"/>
                </a:lnTo>
                <a:lnTo>
                  <a:pt x="207950" y="143712"/>
                </a:lnTo>
                <a:lnTo>
                  <a:pt x="207950" y="135452"/>
                </a:lnTo>
                <a:close/>
                <a:moveTo>
                  <a:pt x="225028" y="135452"/>
                </a:moveTo>
                <a:lnTo>
                  <a:pt x="225028" y="143712"/>
                </a:lnTo>
                <a:lnTo>
                  <a:pt x="216601" y="143712"/>
                </a:lnTo>
                <a:lnTo>
                  <a:pt x="216601" y="135452"/>
                </a:lnTo>
                <a:close/>
                <a:moveTo>
                  <a:pt x="233679" y="135452"/>
                </a:moveTo>
                <a:lnTo>
                  <a:pt x="233679" y="143712"/>
                </a:lnTo>
                <a:lnTo>
                  <a:pt x="225251" y="143712"/>
                </a:lnTo>
                <a:lnTo>
                  <a:pt x="225251" y="135452"/>
                </a:lnTo>
                <a:close/>
                <a:moveTo>
                  <a:pt x="242329" y="135452"/>
                </a:moveTo>
                <a:lnTo>
                  <a:pt x="242329" y="143712"/>
                </a:lnTo>
                <a:lnTo>
                  <a:pt x="233902" y="143712"/>
                </a:lnTo>
                <a:lnTo>
                  <a:pt x="233902" y="135452"/>
                </a:lnTo>
                <a:close/>
                <a:moveTo>
                  <a:pt x="250980" y="135452"/>
                </a:moveTo>
                <a:lnTo>
                  <a:pt x="250980" y="143712"/>
                </a:lnTo>
                <a:lnTo>
                  <a:pt x="242553" y="143712"/>
                </a:lnTo>
                <a:lnTo>
                  <a:pt x="242553" y="135452"/>
                </a:lnTo>
                <a:close/>
                <a:moveTo>
                  <a:pt x="259686" y="135452"/>
                </a:moveTo>
                <a:lnTo>
                  <a:pt x="259686" y="143712"/>
                </a:lnTo>
                <a:lnTo>
                  <a:pt x="251203" y="143712"/>
                </a:lnTo>
                <a:lnTo>
                  <a:pt x="251203" y="135452"/>
                </a:lnTo>
                <a:close/>
                <a:moveTo>
                  <a:pt x="268337" y="135452"/>
                </a:moveTo>
                <a:lnTo>
                  <a:pt x="268337" y="143712"/>
                </a:lnTo>
                <a:lnTo>
                  <a:pt x="259910" y="143712"/>
                </a:lnTo>
                <a:lnTo>
                  <a:pt x="259910" y="135452"/>
                </a:lnTo>
                <a:close/>
                <a:moveTo>
                  <a:pt x="276988" y="135452"/>
                </a:moveTo>
                <a:lnTo>
                  <a:pt x="276988" y="143712"/>
                </a:lnTo>
                <a:lnTo>
                  <a:pt x="268560" y="143712"/>
                </a:lnTo>
                <a:lnTo>
                  <a:pt x="268560" y="135452"/>
                </a:lnTo>
                <a:close/>
                <a:moveTo>
                  <a:pt x="17190" y="143935"/>
                </a:moveTo>
                <a:lnTo>
                  <a:pt x="17190" y="152139"/>
                </a:lnTo>
                <a:lnTo>
                  <a:pt x="8762" y="152139"/>
                </a:lnTo>
                <a:lnTo>
                  <a:pt x="8762" y="143935"/>
                </a:lnTo>
                <a:close/>
                <a:moveTo>
                  <a:pt x="25840" y="143935"/>
                </a:moveTo>
                <a:lnTo>
                  <a:pt x="25840" y="152139"/>
                </a:lnTo>
                <a:lnTo>
                  <a:pt x="17413" y="152139"/>
                </a:lnTo>
                <a:lnTo>
                  <a:pt x="17413" y="143935"/>
                </a:lnTo>
                <a:close/>
                <a:moveTo>
                  <a:pt x="34547" y="143935"/>
                </a:moveTo>
                <a:lnTo>
                  <a:pt x="34547" y="152139"/>
                </a:lnTo>
                <a:lnTo>
                  <a:pt x="26064" y="152139"/>
                </a:lnTo>
                <a:lnTo>
                  <a:pt x="26064" y="143935"/>
                </a:lnTo>
                <a:close/>
                <a:moveTo>
                  <a:pt x="43197" y="143935"/>
                </a:moveTo>
                <a:lnTo>
                  <a:pt x="43197" y="152139"/>
                </a:lnTo>
                <a:lnTo>
                  <a:pt x="34770" y="152139"/>
                </a:lnTo>
                <a:lnTo>
                  <a:pt x="34770" y="143935"/>
                </a:lnTo>
                <a:close/>
                <a:moveTo>
                  <a:pt x="51848" y="143935"/>
                </a:moveTo>
                <a:lnTo>
                  <a:pt x="51848" y="152139"/>
                </a:lnTo>
                <a:lnTo>
                  <a:pt x="43421" y="152139"/>
                </a:lnTo>
                <a:lnTo>
                  <a:pt x="43421" y="143935"/>
                </a:lnTo>
                <a:close/>
                <a:moveTo>
                  <a:pt x="60499" y="143935"/>
                </a:moveTo>
                <a:lnTo>
                  <a:pt x="60499" y="152139"/>
                </a:lnTo>
                <a:lnTo>
                  <a:pt x="52071" y="152139"/>
                </a:lnTo>
                <a:lnTo>
                  <a:pt x="52071" y="143935"/>
                </a:lnTo>
                <a:close/>
                <a:moveTo>
                  <a:pt x="69149" y="143935"/>
                </a:moveTo>
                <a:lnTo>
                  <a:pt x="69149" y="152139"/>
                </a:lnTo>
                <a:lnTo>
                  <a:pt x="60722" y="152139"/>
                </a:lnTo>
                <a:lnTo>
                  <a:pt x="60722" y="143935"/>
                </a:lnTo>
                <a:close/>
                <a:moveTo>
                  <a:pt x="77800" y="143935"/>
                </a:moveTo>
                <a:lnTo>
                  <a:pt x="77800" y="152139"/>
                </a:lnTo>
                <a:lnTo>
                  <a:pt x="69373" y="152139"/>
                </a:lnTo>
                <a:lnTo>
                  <a:pt x="69373" y="143935"/>
                </a:lnTo>
                <a:close/>
                <a:moveTo>
                  <a:pt x="86506" y="143935"/>
                </a:moveTo>
                <a:lnTo>
                  <a:pt x="86506" y="152139"/>
                </a:lnTo>
                <a:lnTo>
                  <a:pt x="78023" y="152139"/>
                </a:lnTo>
                <a:lnTo>
                  <a:pt x="78023" y="143935"/>
                </a:lnTo>
                <a:close/>
                <a:moveTo>
                  <a:pt x="95157" y="143935"/>
                </a:moveTo>
                <a:lnTo>
                  <a:pt x="95157" y="152139"/>
                </a:lnTo>
                <a:lnTo>
                  <a:pt x="86730" y="152139"/>
                </a:lnTo>
                <a:lnTo>
                  <a:pt x="86730" y="143935"/>
                </a:lnTo>
                <a:close/>
                <a:moveTo>
                  <a:pt x="103808" y="143935"/>
                </a:moveTo>
                <a:lnTo>
                  <a:pt x="103808" y="152139"/>
                </a:lnTo>
                <a:lnTo>
                  <a:pt x="95380" y="152139"/>
                </a:lnTo>
                <a:lnTo>
                  <a:pt x="95380" y="143935"/>
                </a:lnTo>
                <a:close/>
                <a:moveTo>
                  <a:pt x="112458" y="143935"/>
                </a:moveTo>
                <a:lnTo>
                  <a:pt x="112458" y="152139"/>
                </a:lnTo>
                <a:lnTo>
                  <a:pt x="104031" y="152139"/>
                </a:lnTo>
                <a:lnTo>
                  <a:pt x="104031" y="143935"/>
                </a:lnTo>
                <a:close/>
                <a:moveTo>
                  <a:pt x="121109" y="143935"/>
                </a:moveTo>
                <a:lnTo>
                  <a:pt x="121109" y="152139"/>
                </a:lnTo>
                <a:lnTo>
                  <a:pt x="112681" y="152139"/>
                </a:lnTo>
                <a:lnTo>
                  <a:pt x="112681" y="143935"/>
                </a:lnTo>
                <a:close/>
                <a:moveTo>
                  <a:pt x="129760" y="143935"/>
                </a:moveTo>
                <a:lnTo>
                  <a:pt x="129760" y="152139"/>
                </a:lnTo>
                <a:lnTo>
                  <a:pt x="121332" y="152139"/>
                </a:lnTo>
                <a:lnTo>
                  <a:pt x="121332" y="143935"/>
                </a:lnTo>
                <a:close/>
                <a:moveTo>
                  <a:pt x="138410" y="143935"/>
                </a:moveTo>
                <a:lnTo>
                  <a:pt x="138410" y="152139"/>
                </a:lnTo>
                <a:lnTo>
                  <a:pt x="129983" y="152139"/>
                </a:lnTo>
                <a:lnTo>
                  <a:pt x="129983" y="143935"/>
                </a:lnTo>
                <a:close/>
                <a:moveTo>
                  <a:pt x="147117" y="143935"/>
                </a:moveTo>
                <a:lnTo>
                  <a:pt x="147117" y="152139"/>
                </a:lnTo>
                <a:lnTo>
                  <a:pt x="138633" y="152139"/>
                </a:lnTo>
                <a:lnTo>
                  <a:pt x="138633" y="143935"/>
                </a:lnTo>
                <a:close/>
                <a:moveTo>
                  <a:pt x="155767" y="143935"/>
                </a:moveTo>
                <a:lnTo>
                  <a:pt x="155767" y="152139"/>
                </a:lnTo>
                <a:lnTo>
                  <a:pt x="147340" y="152139"/>
                </a:lnTo>
                <a:lnTo>
                  <a:pt x="147340" y="143935"/>
                </a:lnTo>
                <a:close/>
                <a:moveTo>
                  <a:pt x="164418" y="143935"/>
                </a:moveTo>
                <a:lnTo>
                  <a:pt x="164418" y="152139"/>
                </a:lnTo>
                <a:lnTo>
                  <a:pt x="155990" y="152139"/>
                </a:lnTo>
                <a:lnTo>
                  <a:pt x="155990" y="143935"/>
                </a:lnTo>
                <a:close/>
                <a:moveTo>
                  <a:pt x="173069" y="143935"/>
                </a:moveTo>
                <a:lnTo>
                  <a:pt x="173069" y="152139"/>
                </a:lnTo>
                <a:lnTo>
                  <a:pt x="164641" y="152139"/>
                </a:lnTo>
                <a:lnTo>
                  <a:pt x="164641" y="143935"/>
                </a:lnTo>
                <a:close/>
                <a:moveTo>
                  <a:pt x="181719" y="143935"/>
                </a:moveTo>
                <a:lnTo>
                  <a:pt x="181719" y="152139"/>
                </a:lnTo>
                <a:lnTo>
                  <a:pt x="173292" y="152139"/>
                </a:lnTo>
                <a:lnTo>
                  <a:pt x="173292" y="143935"/>
                </a:lnTo>
                <a:close/>
                <a:moveTo>
                  <a:pt x="190370" y="143935"/>
                </a:moveTo>
                <a:lnTo>
                  <a:pt x="190370" y="152139"/>
                </a:lnTo>
                <a:lnTo>
                  <a:pt x="181942" y="152139"/>
                </a:lnTo>
                <a:lnTo>
                  <a:pt x="181942" y="143935"/>
                </a:lnTo>
                <a:close/>
                <a:moveTo>
                  <a:pt x="199020" y="143935"/>
                </a:moveTo>
                <a:lnTo>
                  <a:pt x="199020" y="152139"/>
                </a:lnTo>
                <a:lnTo>
                  <a:pt x="190593" y="152139"/>
                </a:lnTo>
                <a:lnTo>
                  <a:pt x="190593" y="143935"/>
                </a:lnTo>
                <a:close/>
                <a:moveTo>
                  <a:pt x="207727" y="143935"/>
                </a:moveTo>
                <a:lnTo>
                  <a:pt x="207727" y="152139"/>
                </a:lnTo>
                <a:lnTo>
                  <a:pt x="199244" y="152139"/>
                </a:lnTo>
                <a:lnTo>
                  <a:pt x="199244" y="143935"/>
                </a:lnTo>
                <a:close/>
                <a:moveTo>
                  <a:pt x="216377" y="143935"/>
                </a:moveTo>
                <a:lnTo>
                  <a:pt x="216377" y="152139"/>
                </a:lnTo>
                <a:lnTo>
                  <a:pt x="207950" y="152139"/>
                </a:lnTo>
                <a:lnTo>
                  <a:pt x="207950" y="143935"/>
                </a:lnTo>
                <a:close/>
                <a:moveTo>
                  <a:pt x="225028" y="143935"/>
                </a:moveTo>
                <a:lnTo>
                  <a:pt x="225028" y="152139"/>
                </a:lnTo>
                <a:lnTo>
                  <a:pt x="216601" y="152139"/>
                </a:lnTo>
                <a:lnTo>
                  <a:pt x="216601" y="143935"/>
                </a:lnTo>
                <a:close/>
                <a:moveTo>
                  <a:pt x="233679" y="143935"/>
                </a:moveTo>
                <a:lnTo>
                  <a:pt x="233679" y="152139"/>
                </a:lnTo>
                <a:lnTo>
                  <a:pt x="225251" y="152139"/>
                </a:lnTo>
                <a:lnTo>
                  <a:pt x="225251" y="143935"/>
                </a:lnTo>
                <a:close/>
                <a:moveTo>
                  <a:pt x="242329" y="143935"/>
                </a:moveTo>
                <a:lnTo>
                  <a:pt x="242329" y="152139"/>
                </a:lnTo>
                <a:lnTo>
                  <a:pt x="233902" y="152139"/>
                </a:lnTo>
                <a:lnTo>
                  <a:pt x="233902" y="143935"/>
                </a:lnTo>
                <a:close/>
                <a:moveTo>
                  <a:pt x="250980" y="143935"/>
                </a:moveTo>
                <a:lnTo>
                  <a:pt x="250980" y="152139"/>
                </a:lnTo>
                <a:lnTo>
                  <a:pt x="242553" y="152139"/>
                </a:lnTo>
                <a:lnTo>
                  <a:pt x="242553" y="143935"/>
                </a:lnTo>
                <a:close/>
                <a:moveTo>
                  <a:pt x="259686" y="143935"/>
                </a:moveTo>
                <a:lnTo>
                  <a:pt x="259686" y="152139"/>
                </a:lnTo>
                <a:lnTo>
                  <a:pt x="251203" y="152139"/>
                </a:lnTo>
                <a:lnTo>
                  <a:pt x="251203" y="143935"/>
                </a:lnTo>
                <a:close/>
                <a:moveTo>
                  <a:pt x="268337" y="143935"/>
                </a:moveTo>
                <a:lnTo>
                  <a:pt x="268337" y="152139"/>
                </a:lnTo>
                <a:lnTo>
                  <a:pt x="259910" y="152139"/>
                </a:lnTo>
                <a:lnTo>
                  <a:pt x="259910" y="143935"/>
                </a:lnTo>
                <a:close/>
                <a:moveTo>
                  <a:pt x="276988" y="143935"/>
                </a:moveTo>
                <a:lnTo>
                  <a:pt x="276988" y="152139"/>
                </a:lnTo>
                <a:lnTo>
                  <a:pt x="268560" y="152139"/>
                </a:lnTo>
                <a:lnTo>
                  <a:pt x="268560" y="143935"/>
                </a:lnTo>
                <a:close/>
                <a:moveTo>
                  <a:pt x="8539" y="0"/>
                </a:moveTo>
                <a:lnTo>
                  <a:pt x="8539" y="8372"/>
                </a:lnTo>
                <a:lnTo>
                  <a:pt x="0" y="8372"/>
                </a:lnTo>
                <a:lnTo>
                  <a:pt x="0" y="8595"/>
                </a:lnTo>
                <a:lnTo>
                  <a:pt x="8539" y="8595"/>
                </a:lnTo>
                <a:lnTo>
                  <a:pt x="8539" y="16799"/>
                </a:lnTo>
                <a:lnTo>
                  <a:pt x="0" y="16799"/>
                </a:lnTo>
                <a:lnTo>
                  <a:pt x="0" y="17022"/>
                </a:lnTo>
                <a:lnTo>
                  <a:pt x="8539" y="17022"/>
                </a:lnTo>
                <a:lnTo>
                  <a:pt x="8539" y="25282"/>
                </a:lnTo>
                <a:lnTo>
                  <a:pt x="0" y="25282"/>
                </a:lnTo>
                <a:lnTo>
                  <a:pt x="0" y="25505"/>
                </a:lnTo>
                <a:lnTo>
                  <a:pt x="8539" y="25505"/>
                </a:lnTo>
                <a:lnTo>
                  <a:pt x="8539" y="33709"/>
                </a:lnTo>
                <a:lnTo>
                  <a:pt x="0" y="33709"/>
                </a:lnTo>
                <a:lnTo>
                  <a:pt x="0" y="33933"/>
                </a:lnTo>
                <a:lnTo>
                  <a:pt x="8539" y="33933"/>
                </a:lnTo>
                <a:lnTo>
                  <a:pt x="8539" y="42193"/>
                </a:lnTo>
                <a:lnTo>
                  <a:pt x="0" y="42193"/>
                </a:lnTo>
                <a:lnTo>
                  <a:pt x="0" y="42416"/>
                </a:lnTo>
                <a:lnTo>
                  <a:pt x="8539" y="42416"/>
                </a:lnTo>
                <a:lnTo>
                  <a:pt x="8539" y="50620"/>
                </a:lnTo>
                <a:lnTo>
                  <a:pt x="0" y="50620"/>
                </a:lnTo>
                <a:lnTo>
                  <a:pt x="0" y="50843"/>
                </a:lnTo>
                <a:lnTo>
                  <a:pt x="8539" y="50843"/>
                </a:lnTo>
                <a:lnTo>
                  <a:pt x="8539" y="59103"/>
                </a:lnTo>
                <a:lnTo>
                  <a:pt x="0" y="59103"/>
                </a:lnTo>
                <a:lnTo>
                  <a:pt x="0" y="59326"/>
                </a:lnTo>
                <a:lnTo>
                  <a:pt x="8539" y="59326"/>
                </a:lnTo>
                <a:lnTo>
                  <a:pt x="8539" y="67586"/>
                </a:lnTo>
                <a:lnTo>
                  <a:pt x="0" y="67586"/>
                </a:lnTo>
                <a:lnTo>
                  <a:pt x="0" y="67810"/>
                </a:lnTo>
                <a:lnTo>
                  <a:pt x="8539" y="67810"/>
                </a:lnTo>
                <a:lnTo>
                  <a:pt x="8539" y="76014"/>
                </a:lnTo>
                <a:lnTo>
                  <a:pt x="0" y="76014"/>
                </a:lnTo>
                <a:lnTo>
                  <a:pt x="0" y="76237"/>
                </a:lnTo>
                <a:lnTo>
                  <a:pt x="8539" y="76237"/>
                </a:lnTo>
                <a:lnTo>
                  <a:pt x="8539" y="84497"/>
                </a:lnTo>
                <a:lnTo>
                  <a:pt x="0" y="84497"/>
                </a:lnTo>
                <a:lnTo>
                  <a:pt x="0" y="84720"/>
                </a:lnTo>
                <a:lnTo>
                  <a:pt x="8539" y="84720"/>
                </a:lnTo>
                <a:lnTo>
                  <a:pt x="8539" y="92924"/>
                </a:lnTo>
                <a:lnTo>
                  <a:pt x="0" y="92924"/>
                </a:lnTo>
                <a:lnTo>
                  <a:pt x="0" y="93148"/>
                </a:lnTo>
                <a:lnTo>
                  <a:pt x="8539" y="93148"/>
                </a:lnTo>
                <a:lnTo>
                  <a:pt x="8539" y="101408"/>
                </a:lnTo>
                <a:lnTo>
                  <a:pt x="0" y="101408"/>
                </a:lnTo>
                <a:lnTo>
                  <a:pt x="0" y="101631"/>
                </a:lnTo>
                <a:lnTo>
                  <a:pt x="8539" y="101631"/>
                </a:lnTo>
                <a:lnTo>
                  <a:pt x="8539" y="109891"/>
                </a:lnTo>
                <a:lnTo>
                  <a:pt x="0" y="109891"/>
                </a:lnTo>
                <a:lnTo>
                  <a:pt x="0" y="110114"/>
                </a:lnTo>
                <a:lnTo>
                  <a:pt x="8539" y="110114"/>
                </a:lnTo>
                <a:lnTo>
                  <a:pt x="8539" y="118318"/>
                </a:lnTo>
                <a:lnTo>
                  <a:pt x="0" y="118318"/>
                </a:lnTo>
                <a:lnTo>
                  <a:pt x="0" y="118541"/>
                </a:lnTo>
                <a:lnTo>
                  <a:pt x="8539" y="118541"/>
                </a:lnTo>
                <a:lnTo>
                  <a:pt x="8539" y="126801"/>
                </a:lnTo>
                <a:lnTo>
                  <a:pt x="0" y="126801"/>
                </a:lnTo>
                <a:lnTo>
                  <a:pt x="0" y="127025"/>
                </a:lnTo>
                <a:lnTo>
                  <a:pt x="8539" y="127025"/>
                </a:lnTo>
                <a:lnTo>
                  <a:pt x="8539" y="135229"/>
                </a:lnTo>
                <a:lnTo>
                  <a:pt x="0" y="135229"/>
                </a:lnTo>
                <a:lnTo>
                  <a:pt x="0" y="135452"/>
                </a:lnTo>
                <a:lnTo>
                  <a:pt x="8539" y="135452"/>
                </a:lnTo>
                <a:lnTo>
                  <a:pt x="8539" y="143712"/>
                </a:lnTo>
                <a:lnTo>
                  <a:pt x="0" y="143712"/>
                </a:lnTo>
                <a:lnTo>
                  <a:pt x="0" y="143935"/>
                </a:lnTo>
                <a:lnTo>
                  <a:pt x="8539" y="143935"/>
                </a:lnTo>
                <a:lnTo>
                  <a:pt x="8539" y="152139"/>
                </a:lnTo>
                <a:lnTo>
                  <a:pt x="0" y="152139"/>
                </a:lnTo>
                <a:lnTo>
                  <a:pt x="0" y="152362"/>
                </a:lnTo>
                <a:lnTo>
                  <a:pt x="8539" y="152362"/>
                </a:lnTo>
                <a:lnTo>
                  <a:pt x="8539" y="160734"/>
                </a:lnTo>
                <a:lnTo>
                  <a:pt x="8762" y="160734"/>
                </a:lnTo>
                <a:lnTo>
                  <a:pt x="8762" y="152362"/>
                </a:lnTo>
                <a:lnTo>
                  <a:pt x="17190" y="152362"/>
                </a:lnTo>
                <a:lnTo>
                  <a:pt x="17190" y="160734"/>
                </a:lnTo>
                <a:lnTo>
                  <a:pt x="17413" y="160734"/>
                </a:lnTo>
                <a:lnTo>
                  <a:pt x="17413" y="152362"/>
                </a:lnTo>
                <a:lnTo>
                  <a:pt x="25840" y="152362"/>
                </a:lnTo>
                <a:lnTo>
                  <a:pt x="25840" y="160734"/>
                </a:lnTo>
                <a:lnTo>
                  <a:pt x="26064" y="160734"/>
                </a:lnTo>
                <a:lnTo>
                  <a:pt x="26064" y="152362"/>
                </a:lnTo>
                <a:lnTo>
                  <a:pt x="34547" y="152362"/>
                </a:lnTo>
                <a:lnTo>
                  <a:pt x="34547" y="160734"/>
                </a:lnTo>
                <a:lnTo>
                  <a:pt x="34770" y="160734"/>
                </a:lnTo>
                <a:lnTo>
                  <a:pt x="34770" y="152362"/>
                </a:lnTo>
                <a:lnTo>
                  <a:pt x="43197" y="152362"/>
                </a:lnTo>
                <a:lnTo>
                  <a:pt x="43197" y="160734"/>
                </a:lnTo>
                <a:lnTo>
                  <a:pt x="43421" y="160734"/>
                </a:lnTo>
                <a:lnTo>
                  <a:pt x="43421" y="152362"/>
                </a:lnTo>
                <a:lnTo>
                  <a:pt x="51848" y="152362"/>
                </a:lnTo>
                <a:lnTo>
                  <a:pt x="51848" y="160734"/>
                </a:lnTo>
                <a:lnTo>
                  <a:pt x="52071" y="160734"/>
                </a:lnTo>
                <a:lnTo>
                  <a:pt x="52071" y="152362"/>
                </a:lnTo>
                <a:lnTo>
                  <a:pt x="60499" y="152362"/>
                </a:lnTo>
                <a:lnTo>
                  <a:pt x="60499" y="160734"/>
                </a:lnTo>
                <a:lnTo>
                  <a:pt x="60722" y="160734"/>
                </a:lnTo>
                <a:lnTo>
                  <a:pt x="60722" y="152362"/>
                </a:lnTo>
                <a:lnTo>
                  <a:pt x="69149" y="152362"/>
                </a:lnTo>
                <a:lnTo>
                  <a:pt x="69149" y="160734"/>
                </a:lnTo>
                <a:lnTo>
                  <a:pt x="69373" y="160734"/>
                </a:lnTo>
                <a:lnTo>
                  <a:pt x="69373" y="152362"/>
                </a:lnTo>
                <a:lnTo>
                  <a:pt x="77800" y="152362"/>
                </a:lnTo>
                <a:lnTo>
                  <a:pt x="77800" y="160734"/>
                </a:lnTo>
                <a:lnTo>
                  <a:pt x="78023" y="160734"/>
                </a:lnTo>
                <a:lnTo>
                  <a:pt x="78023" y="152362"/>
                </a:lnTo>
                <a:lnTo>
                  <a:pt x="86506" y="152362"/>
                </a:lnTo>
                <a:lnTo>
                  <a:pt x="86506" y="160734"/>
                </a:lnTo>
                <a:lnTo>
                  <a:pt x="86730" y="160734"/>
                </a:lnTo>
                <a:lnTo>
                  <a:pt x="86730" y="152362"/>
                </a:lnTo>
                <a:lnTo>
                  <a:pt x="95157" y="152362"/>
                </a:lnTo>
                <a:lnTo>
                  <a:pt x="95157" y="160734"/>
                </a:lnTo>
                <a:lnTo>
                  <a:pt x="95380" y="160734"/>
                </a:lnTo>
                <a:lnTo>
                  <a:pt x="95380" y="152362"/>
                </a:lnTo>
                <a:lnTo>
                  <a:pt x="103808" y="152362"/>
                </a:lnTo>
                <a:lnTo>
                  <a:pt x="103808" y="160734"/>
                </a:lnTo>
                <a:lnTo>
                  <a:pt x="104031" y="160734"/>
                </a:lnTo>
                <a:lnTo>
                  <a:pt x="104031" y="152362"/>
                </a:lnTo>
                <a:lnTo>
                  <a:pt x="112458" y="152362"/>
                </a:lnTo>
                <a:lnTo>
                  <a:pt x="112458" y="160734"/>
                </a:lnTo>
                <a:lnTo>
                  <a:pt x="112681" y="160734"/>
                </a:lnTo>
                <a:lnTo>
                  <a:pt x="112681" y="152362"/>
                </a:lnTo>
                <a:lnTo>
                  <a:pt x="121109" y="152362"/>
                </a:lnTo>
                <a:lnTo>
                  <a:pt x="121109" y="160734"/>
                </a:lnTo>
                <a:lnTo>
                  <a:pt x="121332" y="160734"/>
                </a:lnTo>
                <a:lnTo>
                  <a:pt x="121332" y="152362"/>
                </a:lnTo>
                <a:lnTo>
                  <a:pt x="129760" y="152362"/>
                </a:lnTo>
                <a:lnTo>
                  <a:pt x="129760" y="160734"/>
                </a:lnTo>
                <a:lnTo>
                  <a:pt x="129983" y="160734"/>
                </a:lnTo>
                <a:lnTo>
                  <a:pt x="129983" y="152362"/>
                </a:lnTo>
                <a:lnTo>
                  <a:pt x="138410" y="152362"/>
                </a:lnTo>
                <a:lnTo>
                  <a:pt x="138410" y="160734"/>
                </a:lnTo>
                <a:lnTo>
                  <a:pt x="138633" y="160734"/>
                </a:lnTo>
                <a:lnTo>
                  <a:pt x="138633" y="152362"/>
                </a:lnTo>
                <a:lnTo>
                  <a:pt x="147117" y="152362"/>
                </a:lnTo>
                <a:lnTo>
                  <a:pt x="147117" y="160734"/>
                </a:lnTo>
                <a:lnTo>
                  <a:pt x="147340" y="160734"/>
                </a:lnTo>
                <a:lnTo>
                  <a:pt x="147340" y="152362"/>
                </a:lnTo>
                <a:lnTo>
                  <a:pt x="155767" y="152362"/>
                </a:lnTo>
                <a:lnTo>
                  <a:pt x="155767" y="160734"/>
                </a:lnTo>
                <a:lnTo>
                  <a:pt x="155990" y="160734"/>
                </a:lnTo>
                <a:lnTo>
                  <a:pt x="155990" y="152362"/>
                </a:lnTo>
                <a:lnTo>
                  <a:pt x="164418" y="152362"/>
                </a:lnTo>
                <a:lnTo>
                  <a:pt x="164418" y="160734"/>
                </a:lnTo>
                <a:lnTo>
                  <a:pt x="164641" y="160734"/>
                </a:lnTo>
                <a:lnTo>
                  <a:pt x="164641" y="152362"/>
                </a:lnTo>
                <a:lnTo>
                  <a:pt x="173069" y="152362"/>
                </a:lnTo>
                <a:lnTo>
                  <a:pt x="173069" y="160734"/>
                </a:lnTo>
                <a:lnTo>
                  <a:pt x="173292" y="160734"/>
                </a:lnTo>
                <a:lnTo>
                  <a:pt x="173292" y="152362"/>
                </a:lnTo>
                <a:lnTo>
                  <a:pt x="181719" y="152362"/>
                </a:lnTo>
                <a:lnTo>
                  <a:pt x="181719" y="160734"/>
                </a:lnTo>
                <a:lnTo>
                  <a:pt x="181942" y="160734"/>
                </a:lnTo>
                <a:lnTo>
                  <a:pt x="181942" y="152362"/>
                </a:lnTo>
                <a:lnTo>
                  <a:pt x="190370" y="152362"/>
                </a:lnTo>
                <a:lnTo>
                  <a:pt x="190370" y="160734"/>
                </a:lnTo>
                <a:lnTo>
                  <a:pt x="190593" y="160734"/>
                </a:lnTo>
                <a:lnTo>
                  <a:pt x="190593" y="152362"/>
                </a:lnTo>
                <a:lnTo>
                  <a:pt x="199020" y="152362"/>
                </a:lnTo>
                <a:lnTo>
                  <a:pt x="199020" y="160734"/>
                </a:lnTo>
                <a:lnTo>
                  <a:pt x="199244" y="160734"/>
                </a:lnTo>
                <a:lnTo>
                  <a:pt x="199244" y="152362"/>
                </a:lnTo>
                <a:lnTo>
                  <a:pt x="207727" y="152362"/>
                </a:lnTo>
                <a:lnTo>
                  <a:pt x="207727" y="160734"/>
                </a:lnTo>
                <a:lnTo>
                  <a:pt x="207950" y="160734"/>
                </a:lnTo>
                <a:lnTo>
                  <a:pt x="207950" y="152362"/>
                </a:lnTo>
                <a:lnTo>
                  <a:pt x="216377" y="152362"/>
                </a:lnTo>
                <a:lnTo>
                  <a:pt x="216377" y="160734"/>
                </a:lnTo>
                <a:lnTo>
                  <a:pt x="216601" y="160734"/>
                </a:lnTo>
                <a:lnTo>
                  <a:pt x="216601" y="152362"/>
                </a:lnTo>
                <a:lnTo>
                  <a:pt x="225028" y="152362"/>
                </a:lnTo>
                <a:lnTo>
                  <a:pt x="225028" y="160734"/>
                </a:lnTo>
                <a:lnTo>
                  <a:pt x="225251" y="160734"/>
                </a:lnTo>
                <a:lnTo>
                  <a:pt x="225251" y="152362"/>
                </a:lnTo>
                <a:lnTo>
                  <a:pt x="233679" y="152362"/>
                </a:lnTo>
                <a:lnTo>
                  <a:pt x="233679" y="160734"/>
                </a:lnTo>
                <a:lnTo>
                  <a:pt x="233902" y="160734"/>
                </a:lnTo>
                <a:lnTo>
                  <a:pt x="233902" y="152362"/>
                </a:lnTo>
                <a:lnTo>
                  <a:pt x="242329" y="152362"/>
                </a:lnTo>
                <a:lnTo>
                  <a:pt x="242329" y="160734"/>
                </a:lnTo>
                <a:lnTo>
                  <a:pt x="242553" y="160734"/>
                </a:lnTo>
                <a:lnTo>
                  <a:pt x="242553" y="152362"/>
                </a:lnTo>
                <a:lnTo>
                  <a:pt x="250980" y="152362"/>
                </a:lnTo>
                <a:lnTo>
                  <a:pt x="250980" y="160734"/>
                </a:lnTo>
                <a:lnTo>
                  <a:pt x="251203" y="160734"/>
                </a:lnTo>
                <a:lnTo>
                  <a:pt x="251203" y="152362"/>
                </a:lnTo>
                <a:lnTo>
                  <a:pt x="259686" y="152362"/>
                </a:lnTo>
                <a:lnTo>
                  <a:pt x="259686" y="160734"/>
                </a:lnTo>
                <a:lnTo>
                  <a:pt x="259910" y="160734"/>
                </a:lnTo>
                <a:lnTo>
                  <a:pt x="259910" y="152362"/>
                </a:lnTo>
                <a:lnTo>
                  <a:pt x="268337" y="152362"/>
                </a:lnTo>
                <a:lnTo>
                  <a:pt x="268337" y="160734"/>
                </a:lnTo>
                <a:lnTo>
                  <a:pt x="268560" y="160734"/>
                </a:lnTo>
                <a:lnTo>
                  <a:pt x="268560" y="152362"/>
                </a:lnTo>
                <a:lnTo>
                  <a:pt x="276988" y="152362"/>
                </a:lnTo>
                <a:lnTo>
                  <a:pt x="276988" y="160734"/>
                </a:lnTo>
                <a:lnTo>
                  <a:pt x="277211" y="160734"/>
                </a:lnTo>
                <a:lnTo>
                  <a:pt x="277211" y="152362"/>
                </a:lnTo>
                <a:lnTo>
                  <a:pt x="285750" y="152362"/>
                </a:lnTo>
                <a:lnTo>
                  <a:pt x="285750" y="152139"/>
                </a:lnTo>
                <a:lnTo>
                  <a:pt x="277211" y="152139"/>
                </a:lnTo>
                <a:lnTo>
                  <a:pt x="277211" y="143935"/>
                </a:lnTo>
                <a:lnTo>
                  <a:pt x="285750" y="143935"/>
                </a:lnTo>
                <a:lnTo>
                  <a:pt x="285750" y="143712"/>
                </a:lnTo>
                <a:lnTo>
                  <a:pt x="277211" y="143712"/>
                </a:lnTo>
                <a:lnTo>
                  <a:pt x="277211" y="135452"/>
                </a:lnTo>
                <a:lnTo>
                  <a:pt x="285750" y="135452"/>
                </a:lnTo>
                <a:lnTo>
                  <a:pt x="285750" y="135229"/>
                </a:lnTo>
                <a:lnTo>
                  <a:pt x="277211" y="135229"/>
                </a:lnTo>
                <a:lnTo>
                  <a:pt x="277211" y="127025"/>
                </a:lnTo>
                <a:lnTo>
                  <a:pt x="285750" y="127025"/>
                </a:lnTo>
                <a:lnTo>
                  <a:pt x="285750" y="126801"/>
                </a:lnTo>
                <a:lnTo>
                  <a:pt x="277211" y="126801"/>
                </a:lnTo>
                <a:lnTo>
                  <a:pt x="277211" y="118541"/>
                </a:lnTo>
                <a:lnTo>
                  <a:pt x="285750" y="118541"/>
                </a:lnTo>
                <a:lnTo>
                  <a:pt x="285750" y="118318"/>
                </a:lnTo>
                <a:lnTo>
                  <a:pt x="277211" y="118318"/>
                </a:lnTo>
                <a:lnTo>
                  <a:pt x="277211" y="110114"/>
                </a:lnTo>
                <a:lnTo>
                  <a:pt x="285750" y="110114"/>
                </a:lnTo>
                <a:lnTo>
                  <a:pt x="285750" y="109891"/>
                </a:lnTo>
                <a:lnTo>
                  <a:pt x="277211" y="109891"/>
                </a:lnTo>
                <a:lnTo>
                  <a:pt x="277211" y="101631"/>
                </a:lnTo>
                <a:lnTo>
                  <a:pt x="285750" y="101631"/>
                </a:lnTo>
                <a:lnTo>
                  <a:pt x="285750" y="101408"/>
                </a:lnTo>
                <a:lnTo>
                  <a:pt x="277211" y="101408"/>
                </a:lnTo>
                <a:lnTo>
                  <a:pt x="277211" y="93148"/>
                </a:lnTo>
                <a:lnTo>
                  <a:pt x="285750" y="93148"/>
                </a:lnTo>
                <a:lnTo>
                  <a:pt x="285750" y="92924"/>
                </a:lnTo>
                <a:lnTo>
                  <a:pt x="277211" y="92924"/>
                </a:lnTo>
                <a:lnTo>
                  <a:pt x="277211" y="84720"/>
                </a:lnTo>
                <a:lnTo>
                  <a:pt x="285750" y="84720"/>
                </a:lnTo>
                <a:lnTo>
                  <a:pt x="285750" y="84497"/>
                </a:lnTo>
                <a:lnTo>
                  <a:pt x="277211" y="84497"/>
                </a:lnTo>
                <a:lnTo>
                  <a:pt x="277211" y="76237"/>
                </a:lnTo>
                <a:lnTo>
                  <a:pt x="285750" y="76237"/>
                </a:lnTo>
                <a:lnTo>
                  <a:pt x="285750" y="76014"/>
                </a:lnTo>
                <a:lnTo>
                  <a:pt x="277211" y="76014"/>
                </a:lnTo>
                <a:lnTo>
                  <a:pt x="277211" y="67810"/>
                </a:lnTo>
                <a:lnTo>
                  <a:pt x="285750" y="67810"/>
                </a:lnTo>
                <a:lnTo>
                  <a:pt x="285750" y="67586"/>
                </a:lnTo>
                <a:lnTo>
                  <a:pt x="277211" y="67586"/>
                </a:lnTo>
                <a:lnTo>
                  <a:pt x="277211" y="59326"/>
                </a:lnTo>
                <a:lnTo>
                  <a:pt x="285750" y="59326"/>
                </a:lnTo>
                <a:lnTo>
                  <a:pt x="285750" y="59103"/>
                </a:lnTo>
                <a:lnTo>
                  <a:pt x="277211" y="59103"/>
                </a:lnTo>
                <a:lnTo>
                  <a:pt x="277211" y="50843"/>
                </a:lnTo>
                <a:lnTo>
                  <a:pt x="285750" y="50843"/>
                </a:lnTo>
                <a:lnTo>
                  <a:pt x="285750" y="50620"/>
                </a:lnTo>
                <a:lnTo>
                  <a:pt x="277211" y="50620"/>
                </a:lnTo>
                <a:lnTo>
                  <a:pt x="277211" y="42416"/>
                </a:lnTo>
                <a:lnTo>
                  <a:pt x="285750" y="42416"/>
                </a:lnTo>
                <a:lnTo>
                  <a:pt x="285750" y="42193"/>
                </a:lnTo>
                <a:lnTo>
                  <a:pt x="277211" y="42193"/>
                </a:lnTo>
                <a:lnTo>
                  <a:pt x="277211" y="33933"/>
                </a:lnTo>
                <a:lnTo>
                  <a:pt x="285750" y="33933"/>
                </a:lnTo>
                <a:lnTo>
                  <a:pt x="285750" y="33709"/>
                </a:lnTo>
                <a:lnTo>
                  <a:pt x="277211" y="33709"/>
                </a:lnTo>
                <a:lnTo>
                  <a:pt x="277211" y="25505"/>
                </a:lnTo>
                <a:lnTo>
                  <a:pt x="285750" y="25505"/>
                </a:lnTo>
                <a:lnTo>
                  <a:pt x="285750" y="25282"/>
                </a:lnTo>
                <a:lnTo>
                  <a:pt x="277211" y="25282"/>
                </a:lnTo>
                <a:lnTo>
                  <a:pt x="277211" y="17022"/>
                </a:lnTo>
                <a:lnTo>
                  <a:pt x="285750" y="17022"/>
                </a:lnTo>
                <a:lnTo>
                  <a:pt x="285750" y="16799"/>
                </a:lnTo>
                <a:lnTo>
                  <a:pt x="277211" y="16799"/>
                </a:lnTo>
                <a:lnTo>
                  <a:pt x="277211" y="8595"/>
                </a:lnTo>
                <a:lnTo>
                  <a:pt x="285750" y="8595"/>
                </a:lnTo>
                <a:lnTo>
                  <a:pt x="285750" y="8372"/>
                </a:lnTo>
                <a:lnTo>
                  <a:pt x="277211" y="8372"/>
                </a:lnTo>
                <a:lnTo>
                  <a:pt x="277211" y="0"/>
                </a:lnTo>
                <a:lnTo>
                  <a:pt x="276988" y="0"/>
                </a:lnTo>
                <a:lnTo>
                  <a:pt x="276988" y="8372"/>
                </a:lnTo>
                <a:lnTo>
                  <a:pt x="268560" y="8372"/>
                </a:lnTo>
                <a:lnTo>
                  <a:pt x="268560" y="0"/>
                </a:lnTo>
                <a:lnTo>
                  <a:pt x="268337" y="0"/>
                </a:lnTo>
                <a:lnTo>
                  <a:pt x="268337" y="8372"/>
                </a:lnTo>
                <a:lnTo>
                  <a:pt x="259910" y="8372"/>
                </a:lnTo>
                <a:lnTo>
                  <a:pt x="259910" y="0"/>
                </a:lnTo>
                <a:lnTo>
                  <a:pt x="259686" y="0"/>
                </a:lnTo>
                <a:lnTo>
                  <a:pt x="259686" y="8372"/>
                </a:lnTo>
                <a:lnTo>
                  <a:pt x="251203" y="8372"/>
                </a:lnTo>
                <a:lnTo>
                  <a:pt x="251203" y="0"/>
                </a:lnTo>
                <a:lnTo>
                  <a:pt x="250980" y="0"/>
                </a:lnTo>
                <a:lnTo>
                  <a:pt x="250980" y="8372"/>
                </a:lnTo>
                <a:lnTo>
                  <a:pt x="242553" y="8372"/>
                </a:lnTo>
                <a:lnTo>
                  <a:pt x="242553" y="0"/>
                </a:lnTo>
                <a:lnTo>
                  <a:pt x="242329" y="0"/>
                </a:lnTo>
                <a:lnTo>
                  <a:pt x="242329" y="8372"/>
                </a:lnTo>
                <a:lnTo>
                  <a:pt x="233902" y="8372"/>
                </a:lnTo>
                <a:lnTo>
                  <a:pt x="233902" y="0"/>
                </a:lnTo>
                <a:lnTo>
                  <a:pt x="233679" y="0"/>
                </a:lnTo>
                <a:lnTo>
                  <a:pt x="233679" y="8372"/>
                </a:lnTo>
                <a:lnTo>
                  <a:pt x="225251" y="8372"/>
                </a:lnTo>
                <a:lnTo>
                  <a:pt x="225251" y="0"/>
                </a:lnTo>
                <a:lnTo>
                  <a:pt x="225028" y="0"/>
                </a:lnTo>
                <a:lnTo>
                  <a:pt x="225028" y="8372"/>
                </a:lnTo>
                <a:lnTo>
                  <a:pt x="216601" y="8372"/>
                </a:lnTo>
                <a:lnTo>
                  <a:pt x="216601" y="0"/>
                </a:lnTo>
                <a:lnTo>
                  <a:pt x="216377" y="0"/>
                </a:lnTo>
                <a:lnTo>
                  <a:pt x="216377" y="8372"/>
                </a:lnTo>
                <a:lnTo>
                  <a:pt x="207950" y="8372"/>
                </a:lnTo>
                <a:lnTo>
                  <a:pt x="207950" y="0"/>
                </a:lnTo>
                <a:lnTo>
                  <a:pt x="207727" y="0"/>
                </a:lnTo>
                <a:lnTo>
                  <a:pt x="207727" y="8372"/>
                </a:lnTo>
                <a:lnTo>
                  <a:pt x="199244" y="8372"/>
                </a:lnTo>
                <a:lnTo>
                  <a:pt x="199244" y="0"/>
                </a:lnTo>
                <a:lnTo>
                  <a:pt x="199020" y="0"/>
                </a:lnTo>
                <a:lnTo>
                  <a:pt x="199020" y="8372"/>
                </a:lnTo>
                <a:lnTo>
                  <a:pt x="190593" y="8372"/>
                </a:lnTo>
                <a:lnTo>
                  <a:pt x="190593" y="0"/>
                </a:lnTo>
                <a:lnTo>
                  <a:pt x="190370" y="0"/>
                </a:lnTo>
                <a:lnTo>
                  <a:pt x="190370" y="8372"/>
                </a:lnTo>
                <a:lnTo>
                  <a:pt x="181942" y="8372"/>
                </a:lnTo>
                <a:lnTo>
                  <a:pt x="181942" y="0"/>
                </a:lnTo>
                <a:lnTo>
                  <a:pt x="181719" y="0"/>
                </a:lnTo>
                <a:lnTo>
                  <a:pt x="181719" y="8372"/>
                </a:lnTo>
                <a:lnTo>
                  <a:pt x="173292" y="8372"/>
                </a:lnTo>
                <a:lnTo>
                  <a:pt x="173292" y="0"/>
                </a:lnTo>
                <a:lnTo>
                  <a:pt x="173069" y="0"/>
                </a:lnTo>
                <a:lnTo>
                  <a:pt x="173069" y="8372"/>
                </a:lnTo>
                <a:lnTo>
                  <a:pt x="164641" y="8372"/>
                </a:lnTo>
                <a:lnTo>
                  <a:pt x="164641" y="0"/>
                </a:lnTo>
                <a:lnTo>
                  <a:pt x="164418" y="0"/>
                </a:lnTo>
                <a:lnTo>
                  <a:pt x="164418" y="8372"/>
                </a:lnTo>
                <a:lnTo>
                  <a:pt x="155990" y="8372"/>
                </a:lnTo>
                <a:lnTo>
                  <a:pt x="155990" y="0"/>
                </a:lnTo>
                <a:lnTo>
                  <a:pt x="155767" y="0"/>
                </a:lnTo>
                <a:lnTo>
                  <a:pt x="155767" y="8372"/>
                </a:lnTo>
                <a:lnTo>
                  <a:pt x="147340" y="8372"/>
                </a:lnTo>
                <a:lnTo>
                  <a:pt x="147340" y="0"/>
                </a:lnTo>
                <a:lnTo>
                  <a:pt x="147117" y="0"/>
                </a:lnTo>
                <a:lnTo>
                  <a:pt x="147117" y="8372"/>
                </a:lnTo>
                <a:lnTo>
                  <a:pt x="138633" y="8372"/>
                </a:lnTo>
                <a:lnTo>
                  <a:pt x="138633" y="0"/>
                </a:lnTo>
                <a:lnTo>
                  <a:pt x="138410" y="0"/>
                </a:lnTo>
                <a:lnTo>
                  <a:pt x="138410" y="8372"/>
                </a:lnTo>
                <a:lnTo>
                  <a:pt x="129983" y="8372"/>
                </a:lnTo>
                <a:lnTo>
                  <a:pt x="129983" y="0"/>
                </a:lnTo>
                <a:lnTo>
                  <a:pt x="129760" y="0"/>
                </a:lnTo>
                <a:lnTo>
                  <a:pt x="129760" y="8372"/>
                </a:lnTo>
                <a:lnTo>
                  <a:pt x="121332" y="8372"/>
                </a:lnTo>
                <a:lnTo>
                  <a:pt x="121332" y="0"/>
                </a:lnTo>
                <a:lnTo>
                  <a:pt x="121109" y="0"/>
                </a:lnTo>
                <a:lnTo>
                  <a:pt x="121109" y="8372"/>
                </a:lnTo>
                <a:lnTo>
                  <a:pt x="112681" y="8372"/>
                </a:lnTo>
                <a:lnTo>
                  <a:pt x="112681" y="0"/>
                </a:lnTo>
                <a:lnTo>
                  <a:pt x="112458" y="0"/>
                </a:lnTo>
                <a:lnTo>
                  <a:pt x="112458" y="8372"/>
                </a:lnTo>
                <a:lnTo>
                  <a:pt x="104031" y="8372"/>
                </a:lnTo>
                <a:lnTo>
                  <a:pt x="104031" y="0"/>
                </a:lnTo>
                <a:lnTo>
                  <a:pt x="103808" y="0"/>
                </a:lnTo>
                <a:lnTo>
                  <a:pt x="103808" y="8372"/>
                </a:lnTo>
                <a:lnTo>
                  <a:pt x="95380" y="8372"/>
                </a:lnTo>
                <a:lnTo>
                  <a:pt x="95380" y="0"/>
                </a:lnTo>
                <a:lnTo>
                  <a:pt x="95157" y="0"/>
                </a:lnTo>
                <a:lnTo>
                  <a:pt x="95157" y="8372"/>
                </a:lnTo>
                <a:lnTo>
                  <a:pt x="86730" y="8372"/>
                </a:lnTo>
                <a:lnTo>
                  <a:pt x="86730" y="0"/>
                </a:lnTo>
                <a:lnTo>
                  <a:pt x="86506" y="0"/>
                </a:lnTo>
                <a:lnTo>
                  <a:pt x="86506" y="8372"/>
                </a:lnTo>
                <a:lnTo>
                  <a:pt x="78023" y="8372"/>
                </a:lnTo>
                <a:lnTo>
                  <a:pt x="78023" y="0"/>
                </a:lnTo>
                <a:lnTo>
                  <a:pt x="77800" y="0"/>
                </a:lnTo>
                <a:lnTo>
                  <a:pt x="77800" y="8372"/>
                </a:lnTo>
                <a:lnTo>
                  <a:pt x="69373" y="8372"/>
                </a:lnTo>
                <a:lnTo>
                  <a:pt x="69373" y="0"/>
                </a:lnTo>
                <a:lnTo>
                  <a:pt x="69149" y="0"/>
                </a:lnTo>
                <a:lnTo>
                  <a:pt x="69149" y="8372"/>
                </a:lnTo>
                <a:lnTo>
                  <a:pt x="60722" y="8372"/>
                </a:lnTo>
                <a:lnTo>
                  <a:pt x="60722" y="0"/>
                </a:lnTo>
                <a:lnTo>
                  <a:pt x="60499" y="0"/>
                </a:lnTo>
                <a:lnTo>
                  <a:pt x="60499" y="8372"/>
                </a:lnTo>
                <a:lnTo>
                  <a:pt x="52071" y="8372"/>
                </a:lnTo>
                <a:lnTo>
                  <a:pt x="52071" y="0"/>
                </a:lnTo>
                <a:lnTo>
                  <a:pt x="51848" y="0"/>
                </a:lnTo>
                <a:lnTo>
                  <a:pt x="51848" y="8372"/>
                </a:lnTo>
                <a:lnTo>
                  <a:pt x="43421" y="8372"/>
                </a:lnTo>
                <a:lnTo>
                  <a:pt x="43421" y="0"/>
                </a:lnTo>
                <a:lnTo>
                  <a:pt x="43197" y="0"/>
                </a:lnTo>
                <a:lnTo>
                  <a:pt x="43197" y="8372"/>
                </a:lnTo>
                <a:lnTo>
                  <a:pt x="34770" y="8372"/>
                </a:lnTo>
                <a:lnTo>
                  <a:pt x="34770" y="0"/>
                </a:lnTo>
                <a:lnTo>
                  <a:pt x="34547" y="0"/>
                </a:lnTo>
                <a:lnTo>
                  <a:pt x="34547" y="8372"/>
                </a:lnTo>
                <a:lnTo>
                  <a:pt x="26064" y="8372"/>
                </a:lnTo>
                <a:lnTo>
                  <a:pt x="26064" y="0"/>
                </a:lnTo>
                <a:lnTo>
                  <a:pt x="25840" y="0"/>
                </a:lnTo>
                <a:lnTo>
                  <a:pt x="25840" y="8372"/>
                </a:lnTo>
                <a:lnTo>
                  <a:pt x="17413" y="8372"/>
                </a:lnTo>
                <a:lnTo>
                  <a:pt x="17413" y="0"/>
                </a:lnTo>
                <a:lnTo>
                  <a:pt x="17190" y="0"/>
                </a:lnTo>
                <a:lnTo>
                  <a:pt x="17190" y="8372"/>
                </a:lnTo>
                <a:lnTo>
                  <a:pt x="8762" y="8372"/>
                </a:lnTo>
                <a:lnTo>
                  <a:pt x="8762" y="0"/>
                </a:lnTo>
                <a:close/>
              </a:path>
            </a:pathLst>
          </a:custGeom>
          <a:solidFill>
            <a:srgbClr val="00041C">
              <a:alpha val="18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739675" y="401250"/>
            <a:ext cx="76860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itillium Web ExtraLight"/>
              <a:buNone/>
              <a:defRPr sz="3000">
                <a:solidFill>
                  <a:schemeClr val="lt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itillium Web ExtraLight"/>
              <a:buNone/>
              <a:defRPr sz="3000">
                <a:solidFill>
                  <a:schemeClr val="lt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itillium Web ExtraLight"/>
              <a:buNone/>
              <a:defRPr sz="3000">
                <a:solidFill>
                  <a:schemeClr val="lt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itillium Web ExtraLight"/>
              <a:buNone/>
              <a:defRPr sz="3000">
                <a:solidFill>
                  <a:schemeClr val="lt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itillium Web ExtraLight"/>
              <a:buNone/>
              <a:defRPr sz="3000">
                <a:solidFill>
                  <a:schemeClr val="lt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itillium Web ExtraLight"/>
              <a:buNone/>
              <a:defRPr sz="3000">
                <a:solidFill>
                  <a:schemeClr val="lt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itillium Web ExtraLight"/>
              <a:buNone/>
              <a:defRPr sz="3000">
                <a:solidFill>
                  <a:schemeClr val="lt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itillium Web ExtraLight"/>
              <a:buNone/>
              <a:defRPr sz="3000">
                <a:solidFill>
                  <a:schemeClr val="lt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itillium Web ExtraLight"/>
              <a:buNone/>
              <a:defRPr sz="3000">
                <a:solidFill>
                  <a:schemeClr val="lt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739680" y="1152528"/>
            <a:ext cx="7686000" cy="30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▫"/>
              <a:defRPr sz="2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-"/>
              <a:defRPr sz="2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-"/>
              <a:defRPr sz="2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-"/>
              <a:defRPr sz="2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-"/>
              <a:defRPr sz="2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-"/>
              <a:defRPr sz="2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●"/>
              <a:defRPr sz="2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○"/>
              <a:defRPr sz="2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■"/>
              <a:defRPr sz="2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algn="ctr">
              <a:buNone/>
              <a:defRPr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 algn="ctr">
              <a:buNone/>
              <a:defRPr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 algn="ctr">
              <a:buNone/>
              <a:defRPr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 algn="ctr">
              <a:buNone/>
              <a:defRPr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 algn="ctr">
              <a:buNone/>
              <a:defRPr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 algn="ctr">
              <a:buNone/>
              <a:defRPr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 algn="ctr">
              <a:buNone/>
              <a:defRPr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 algn="ctr">
              <a:buNone/>
              <a:defRPr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6" r:id="rId6"/>
    <p:sldLayoutId id="2147483658" r:id="rId7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sv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5"/>
          <p:cNvSpPr txBox="1">
            <a:spLocks noGrp="1"/>
          </p:cNvSpPr>
          <p:nvPr>
            <p:ph type="ctrTitle"/>
          </p:nvPr>
        </p:nvSpPr>
        <p:spPr>
          <a:xfrm>
            <a:off x="696525" y="817291"/>
            <a:ext cx="7729200" cy="20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PORTFOLIO </a:t>
            </a:r>
            <a:br>
              <a:rPr lang="en" dirty="0"/>
            </a:br>
            <a:r>
              <a:rPr lang="en" dirty="0"/>
              <a:t>RESUME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36"/>
          <p:cNvSpPr/>
          <p:nvPr/>
        </p:nvSpPr>
        <p:spPr>
          <a:xfrm>
            <a:off x="3670450" y="815436"/>
            <a:ext cx="4857392" cy="3781535"/>
          </a:xfrm>
          <a:custGeom>
            <a:avLst/>
            <a:gdLst/>
            <a:ahLst/>
            <a:cxnLst/>
            <a:rect l="l" t="t" r="r" b="b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4" name="Google Shape;1004;p36"/>
          <p:cNvSpPr/>
          <p:nvPr/>
        </p:nvSpPr>
        <p:spPr>
          <a:xfrm>
            <a:off x="3873715" y="1016252"/>
            <a:ext cx="4450800" cy="28422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rgbClr val="999999"/>
              </a:solidFill>
            </a:endParaRPr>
          </a:p>
        </p:txBody>
      </p:sp>
      <p:sp>
        <p:nvSpPr>
          <p:cNvPr id="1005" name="Google Shape;1005;p36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1006" name="Google Shape;1006;p36"/>
          <p:cNvSpPr txBox="1">
            <a:spLocks noGrp="1"/>
          </p:cNvSpPr>
          <p:nvPr>
            <p:ph type="body" idx="4294967295"/>
          </p:nvPr>
        </p:nvSpPr>
        <p:spPr>
          <a:xfrm>
            <a:off x="457199" y="631824"/>
            <a:ext cx="3009924" cy="42551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dirty="0">
                <a:solidFill>
                  <a:schemeClr val="lt1"/>
                </a:solidFill>
                <a:latin typeface="Titillium Web" panose="020B0604020202020204" charset="0"/>
                <a:sym typeface="Titillium Web ExtraLight"/>
              </a:rPr>
              <a:t>SOLID BERGERAK</a:t>
            </a:r>
            <a:endParaRPr b="1" dirty="0">
              <a:latin typeface="Titillium Web" panose="020B0604020202020204" charset="0"/>
            </a:endParaRPr>
          </a:p>
          <a:p>
            <a:pPr marL="76200" indent="0">
              <a:lnSpc>
                <a:spcPct val="110000"/>
              </a:lnSpc>
              <a:spcAft>
                <a:spcPts val="1200"/>
              </a:spcAft>
              <a:buNone/>
            </a:pPr>
            <a:r>
              <a:rPr lang="en-US" sz="1600" b="1" kern="1200" spc="60" dirty="0">
                <a:solidFill>
                  <a:schemeClr val="bg1"/>
                </a:solidFill>
                <a:effectLst/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Dashboard </a:t>
            </a:r>
            <a:r>
              <a:rPr lang="en-US" sz="1600" kern="1200" spc="60" dirty="0" err="1">
                <a:solidFill>
                  <a:schemeClr val="bg1"/>
                </a:solidFill>
                <a:effectLst/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merupakan</a:t>
            </a:r>
            <a:r>
              <a:rPr lang="en-US" sz="1600" kern="1200" spc="60" dirty="0">
                <a:solidFill>
                  <a:schemeClr val="bg1"/>
                </a:solidFill>
                <a:effectLst/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kern="1200" spc="60" dirty="0" err="1">
                <a:solidFill>
                  <a:schemeClr val="bg1"/>
                </a:solidFill>
                <a:effectLst/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tempat</a:t>
            </a:r>
            <a:r>
              <a:rPr lang="en-US" sz="1600" kern="1200" spc="60" dirty="0">
                <a:solidFill>
                  <a:schemeClr val="bg1"/>
                </a:solidFill>
                <a:effectLst/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kern="1200" spc="60" dirty="0" err="1">
                <a:solidFill>
                  <a:schemeClr val="bg1"/>
                </a:solidFill>
                <a:effectLst/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isian</a:t>
            </a:r>
            <a:r>
              <a:rPr lang="en-US" sz="1600" kern="1200" spc="60" dirty="0">
                <a:solidFill>
                  <a:schemeClr val="bg1"/>
                </a:solidFill>
                <a:effectLst/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kern="1200" spc="60" dirty="0" err="1">
                <a:solidFill>
                  <a:schemeClr val="bg1"/>
                </a:solidFill>
                <a:effectLst/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dari</a:t>
            </a:r>
            <a:r>
              <a:rPr lang="en-US" sz="1600" kern="1200" spc="60" dirty="0">
                <a:solidFill>
                  <a:schemeClr val="bg1"/>
                </a:solidFill>
                <a:effectLst/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kern="1200" spc="60" dirty="0" err="1">
                <a:solidFill>
                  <a:schemeClr val="bg1"/>
                </a:solidFill>
                <a:effectLst/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segala</a:t>
            </a:r>
            <a:r>
              <a:rPr lang="en-US" sz="1600" kern="1200" spc="60" dirty="0">
                <a:solidFill>
                  <a:schemeClr val="bg1"/>
                </a:solidFill>
                <a:effectLst/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 data yang </a:t>
            </a:r>
            <a:r>
              <a:rPr lang="en-US" sz="1600" kern="1200" spc="60" dirty="0" err="1">
                <a:solidFill>
                  <a:schemeClr val="bg1"/>
                </a:solidFill>
                <a:effectLst/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dibutuhkan</a:t>
            </a:r>
            <a:r>
              <a:rPr lang="en-US" sz="1600" kern="1200" spc="60" dirty="0">
                <a:solidFill>
                  <a:schemeClr val="bg1"/>
                </a:solidFill>
                <a:effectLst/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kern="1200" spc="60" dirty="0" err="1">
                <a:solidFill>
                  <a:schemeClr val="bg1"/>
                </a:solidFill>
                <a:effectLst/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untuk</a:t>
            </a:r>
            <a:r>
              <a:rPr lang="en-US" sz="1600" kern="1200" spc="60" dirty="0">
                <a:solidFill>
                  <a:schemeClr val="bg1"/>
                </a:solidFill>
                <a:effectLst/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kern="1200" spc="60" dirty="0" err="1">
                <a:solidFill>
                  <a:schemeClr val="bg1"/>
                </a:solidFill>
                <a:effectLst/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ditampilkan</a:t>
            </a:r>
            <a:r>
              <a:rPr lang="en-US" sz="1600" kern="1200" spc="60" dirty="0">
                <a:solidFill>
                  <a:schemeClr val="bg1"/>
                </a:solidFill>
                <a:effectLst/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kern="1200" spc="60" dirty="0" err="1">
                <a:solidFill>
                  <a:schemeClr val="bg1"/>
                </a:solidFill>
                <a:effectLst/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diwebsite</a:t>
            </a:r>
            <a:r>
              <a:rPr lang="en-US" sz="1600" kern="1200" spc="60" dirty="0">
                <a:solidFill>
                  <a:schemeClr val="bg1"/>
                </a:solidFill>
                <a:effectLst/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600" kern="1200" spc="60" dirty="0" err="1">
                <a:solidFill>
                  <a:schemeClr val="bg1"/>
                </a:solidFill>
                <a:effectLst/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dimana</a:t>
            </a:r>
            <a:r>
              <a:rPr lang="en-US" sz="1600" kern="1200" spc="60" dirty="0">
                <a:solidFill>
                  <a:schemeClr val="bg1"/>
                </a:solidFill>
                <a:effectLst/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 data </a:t>
            </a:r>
            <a:r>
              <a:rPr lang="en-US" sz="1600" kern="1200" spc="60" dirty="0" err="1">
                <a:solidFill>
                  <a:schemeClr val="bg1"/>
                </a:solidFill>
                <a:effectLst/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itu</a:t>
            </a:r>
            <a:r>
              <a:rPr lang="en-US" sz="1600" kern="1200" spc="60" dirty="0">
                <a:solidFill>
                  <a:schemeClr val="bg1"/>
                </a:solidFill>
                <a:effectLst/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 di </a:t>
            </a:r>
            <a:r>
              <a:rPr lang="en-US" sz="1600" kern="1200" spc="60" dirty="0" err="1">
                <a:solidFill>
                  <a:schemeClr val="bg1"/>
                </a:solidFill>
                <a:effectLst/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hubungkan</a:t>
            </a:r>
            <a:r>
              <a:rPr lang="en-US" sz="1600" kern="1200" spc="60" dirty="0">
                <a:solidFill>
                  <a:schemeClr val="bg1"/>
                </a:solidFill>
                <a:effectLst/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kern="1200" spc="60" dirty="0" err="1">
                <a:solidFill>
                  <a:schemeClr val="bg1"/>
                </a:solidFill>
                <a:effectLst/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satu</a:t>
            </a:r>
            <a:r>
              <a:rPr lang="en-US" sz="1600" kern="1200" spc="60" dirty="0">
                <a:solidFill>
                  <a:schemeClr val="bg1"/>
                </a:solidFill>
                <a:effectLst/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kern="1200" spc="60" dirty="0" err="1">
                <a:solidFill>
                  <a:schemeClr val="bg1"/>
                </a:solidFill>
                <a:effectLst/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sama</a:t>
            </a:r>
            <a:r>
              <a:rPr lang="en-US" sz="1600" kern="1200" spc="60" dirty="0">
                <a:solidFill>
                  <a:schemeClr val="bg1"/>
                </a:solidFill>
                <a:effectLst/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 lain </a:t>
            </a:r>
            <a:r>
              <a:rPr lang="en-US" sz="1600" kern="1200" spc="60" dirty="0" err="1">
                <a:solidFill>
                  <a:schemeClr val="bg1"/>
                </a:solidFill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sesuai</a:t>
            </a:r>
            <a:r>
              <a:rPr lang="en-US" sz="1600" kern="1200" spc="60" dirty="0">
                <a:solidFill>
                  <a:schemeClr val="bg1"/>
                </a:solidFill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kern="1200" spc="60" dirty="0" err="1">
                <a:solidFill>
                  <a:schemeClr val="bg1"/>
                </a:solidFill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dengan</a:t>
            </a:r>
            <a:r>
              <a:rPr lang="en-US" sz="1600" kern="1200" spc="60" dirty="0">
                <a:solidFill>
                  <a:schemeClr val="bg1"/>
                </a:solidFill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kern="1200" spc="60" dirty="0" err="1">
                <a:solidFill>
                  <a:schemeClr val="bg1"/>
                </a:solidFill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kebutuhan</a:t>
            </a:r>
            <a:r>
              <a:rPr lang="en-US" sz="1600" kern="1200" spc="60" dirty="0">
                <a:solidFill>
                  <a:schemeClr val="bg1"/>
                </a:solidFill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kern="1200" spc="60" dirty="0" err="1">
                <a:solidFill>
                  <a:schemeClr val="bg1"/>
                </a:solidFill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dari</a:t>
            </a:r>
            <a:r>
              <a:rPr lang="en-US" sz="1600" kern="1200" spc="60" dirty="0">
                <a:solidFill>
                  <a:schemeClr val="bg1"/>
                </a:solidFill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kern="1200" spc="60" dirty="0" err="1">
                <a:solidFill>
                  <a:schemeClr val="bg1"/>
                </a:solidFill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setiap</a:t>
            </a:r>
            <a:r>
              <a:rPr lang="en-US" sz="1600" kern="1200" spc="60" dirty="0">
                <a:solidFill>
                  <a:schemeClr val="bg1"/>
                </a:solidFill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kern="1200" spc="60" dirty="0" err="1">
                <a:solidFill>
                  <a:schemeClr val="bg1"/>
                </a:solidFill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modul</a:t>
            </a:r>
            <a:r>
              <a:rPr lang="en-US" sz="1600" kern="1200" spc="60" dirty="0">
                <a:solidFill>
                  <a:schemeClr val="bg1"/>
                </a:solidFill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600" kern="1200" spc="60" dirty="0" err="1">
                <a:solidFill>
                  <a:schemeClr val="bg1"/>
                </a:solidFill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sehingga</a:t>
            </a:r>
            <a:r>
              <a:rPr lang="en-US" sz="1600" kern="1200" spc="60" dirty="0">
                <a:solidFill>
                  <a:schemeClr val="bg1"/>
                </a:solidFill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kern="1200" spc="60" dirty="0" err="1">
                <a:solidFill>
                  <a:schemeClr val="bg1"/>
                </a:solidFill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akan</a:t>
            </a:r>
            <a:r>
              <a:rPr lang="en-US" sz="1600" kern="1200" spc="60" dirty="0">
                <a:solidFill>
                  <a:schemeClr val="bg1"/>
                </a:solidFill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kern="1200" spc="60" dirty="0" err="1">
                <a:solidFill>
                  <a:schemeClr val="bg1"/>
                </a:solidFill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menampilkan</a:t>
            </a:r>
            <a:r>
              <a:rPr lang="en-US" sz="1600" kern="1200" spc="60" dirty="0">
                <a:solidFill>
                  <a:schemeClr val="bg1"/>
                </a:solidFill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 data yang </a:t>
            </a:r>
            <a:r>
              <a:rPr lang="en-US" sz="1600" kern="1200" spc="60" dirty="0" err="1">
                <a:solidFill>
                  <a:schemeClr val="bg1"/>
                </a:solidFill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jelas</a:t>
            </a:r>
            <a:r>
              <a:rPr lang="en-US" sz="1600" kern="1200" spc="60" dirty="0">
                <a:solidFill>
                  <a:schemeClr val="bg1"/>
                </a:solidFill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600" kern="1200" spc="60" dirty="0" err="1">
                <a:solidFill>
                  <a:schemeClr val="bg1"/>
                </a:solidFill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terperinci</a:t>
            </a:r>
            <a:r>
              <a:rPr lang="en-US" sz="1600" kern="1200" spc="60" dirty="0">
                <a:solidFill>
                  <a:schemeClr val="bg1"/>
                </a:solidFill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 dan </a:t>
            </a:r>
            <a:r>
              <a:rPr lang="en-US" sz="1600" kern="1200" spc="60" dirty="0" err="1">
                <a:solidFill>
                  <a:schemeClr val="bg1"/>
                </a:solidFill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dipahami</a:t>
            </a:r>
            <a:r>
              <a:rPr lang="en-US" sz="1600" kern="1200" spc="60" dirty="0">
                <a:solidFill>
                  <a:schemeClr val="bg1"/>
                </a:solidFill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 Ketika </a:t>
            </a:r>
            <a:r>
              <a:rPr lang="en-US" sz="1600" kern="1200" spc="60" dirty="0" err="1">
                <a:solidFill>
                  <a:schemeClr val="bg1"/>
                </a:solidFill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membuka</a:t>
            </a:r>
            <a:r>
              <a:rPr lang="en-US" sz="1600" kern="1200" spc="60" dirty="0">
                <a:solidFill>
                  <a:schemeClr val="bg1"/>
                </a:solidFill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 website </a:t>
            </a:r>
            <a:r>
              <a:rPr lang="en-US" sz="1600" kern="1200" spc="60" dirty="0" err="1">
                <a:solidFill>
                  <a:schemeClr val="bg1"/>
                </a:solidFill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ini</a:t>
            </a:r>
            <a:r>
              <a:rPr lang="en-US" sz="1600" kern="1200" spc="60" dirty="0">
                <a:solidFill>
                  <a:schemeClr val="bg1"/>
                </a:solidFill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ID" sz="1600" dirty="0">
              <a:solidFill>
                <a:schemeClr val="bg1"/>
              </a:solidFill>
              <a:effectLst/>
              <a:latin typeface="Titillium Web" panose="020B060402020202020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39191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p18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4" name="Google Shape;1006;p36">
            <a:extLst>
              <a:ext uri="{FF2B5EF4-FFF2-40B4-BE49-F238E27FC236}">
                <a16:creationId xmlns:a16="http://schemas.microsoft.com/office/drawing/2014/main" id="{46E25BF1-E69E-40CA-8A42-EA063031A3A6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9143975" cy="106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▫"/>
              <a:defRPr sz="2400" b="0" i="0" u="none" strike="noStrike" cap="non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-"/>
              <a:defRPr sz="2400" b="0" i="0" u="none" strike="noStrike" cap="non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-"/>
              <a:defRPr sz="2400" b="0" i="0" u="none" strike="noStrike" cap="non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-"/>
              <a:defRPr sz="2400" b="0" i="0" u="none" strike="noStrike" cap="non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-"/>
              <a:defRPr sz="2400" b="0" i="0" u="none" strike="noStrike" cap="non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-"/>
              <a:defRPr sz="2400" b="0" i="0" u="none" strike="noStrike" cap="non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●"/>
              <a:defRPr sz="2400" b="0" i="0" u="none" strike="noStrike" cap="non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○"/>
              <a:defRPr sz="2400" b="0" i="0" u="none" strike="noStrike" cap="non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■"/>
              <a:defRPr sz="2400" b="0" i="0" u="none" strike="noStrike" cap="non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marL="0" indent="0" algn="ctr">
              <a:spcBef>
                <a:spcPts val="0"/>
              </a:spcBef>
              <a:buFont typeface="Titillium Web"/>
              <a:buNone/>
            </a:pPr>
            <a:r>
              <a:rPr lang="en-US" sz="3000" b="1" dirty="0">
                <a:solidFill>
                  <a:schemeClr val="lt1"/>
                </a:solidFill>
                <a:latin typeface="Titillium Web" panose="020B0604020202020204" charset="0"/>
                <a:sym typeface="Titillium Web ExtraLight"/>
              </a:rPr>
              <a:t>SOLID BERGERAK</a:t>
            </a:r>
            <a:endParaRPr lang="en-US" b="1" dirty="0">
              <a:latin typeface="Titillium Web" panose="020B0604020202020204" charset="0"/>
            </a:endParaRPr>
          </a:p>
        </p:txBody>
      </p:sp>
      <p:sp>
        <p:nvSpPr>
          <p:cNvPr id="7" name="Google Shape;1006;p36">
            <a:extLst>
              <a:ext uri="{FF2B5EF4-FFF2-40B4-BE49-F238E27FC236}">
                <a16:creationId xmlns:a16="http://schemas.microsoft.com/office/drawing/2014/main" id="{660518F1-C00C-4E12-9A90-BFB13EF499DB}"/>
              </a:ext>
            </a:extLst>
          </p:cNvPr>
          <p:cNvSpPr txBox="1">
            <a:spLocks/>
          </p:cNvSpPr>
          <p:nvPr/>
        </p:nvSpPr>
        <p:spPr>
          <a:xfrm>
            <a:off x="568960" y="1239520"/>
            <a:ext cx="8006081" cy="3647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▫"/>
              <a:defRPr sz="2400" b="0" i="0" u="none" strike="noStrike" cap="non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-"/>
              <a:defRPr sz="2400" b="0" i="0" u="none" strike="noStrike" cap="non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-"/>
              <a:defRPr sz="2400" b="0" i="0" u="none" strike="noStrike" cap="non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-"/>
              <a:defRPr sz="2400" b="0" i="0" u="none" strike="noStrike" cap="non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-"/>
              <a:defRPr sz="2400" b="0" i="0" u="none" strike="noStrike" cap="non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-"/>
              <a:defRPr sz="2400" b="0" i="0" u="none" strike="noStrike" cap="non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●"/>
              <a:defRPr sz="2400" b="0" i="0" u="none" strike="noStrike" cap="non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○"/>
              <a:defRPr sz="2400" b="0" i="0" u="none" strike="noStrike" cap="non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■"/>
              <a:defRPr sz="2400" b="0" i="0" u="none" strike="noStrike" cap="non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marL="0" indent="0">
              <a:lnSpc>
                <a:spcPct val="110000"/>
              </a:lnSpc>
              <a:spcAft>
                <a:spcPts val="600"/>
              </a:spcAft>
              <a:buNone/>
            </a:pPr>
            <a:r>
              <a:rPr lang="en-US" sz="1600" spc="60" dirty="0">
                <a:latin typeface="Titillium Web" panose="020B0604020202020204" charset="0"/>
                <a:cs typeface="Arial" panose="020B0604020202020204" pitchFamily="34" charset="0"/>
              </a:rPr>
              <a:t>Website </a:t>
            </a:r>
            <a:r>
              <a:rPr lang="en-US" sz="1600" spc="60" dirty="0" err="1">
                <a:latin typeface="Titillium Web" panose="020B0604020202020204" charset="0"/>
                <a:cs typeface="Arial" panose="020B0604020202020204" pitchFamily="34" charset="0"/>
              </a:rPr>
              <a:t>ini</a:t>
            </a:r>
            <a:r>
              <a:rPr lang="en-US" sz="1600" spc="60" dirty="0">
                <a:latin typeface="Titillium Web" panose="020B0604020202020204" charset="0"/>
                <a:cs typeface="Arial" panose="020B0604020202020204" pitchFamily="34" charset="0"/>
              </a:rPr>
              <a:t> </a:t>
            </a:r>
            <a:r>
              <a:rPr lang="en-US" sz="1600" spc="60" dirty="0" err="1">
                <a:latin typeface="Titillium Web" panose="020B0604020202020204" charset="0"/>
                <a:cs typeface="Arial" panose="020B0604020202020204" pitchFamily="34" charset="0"/>
              </a:rPr>
              <a:t>dibangun</a:t>
            </a:r>
            <a:r>
              <a:rPr lang="en-US" sz="1600" spc="60" dirty="0">
                <a:latin typeface="Titillium Web" panose="020B0604020202020204" charset="0"/>
                <a:cs typeface="Arial" panose="020B0604020202020204" pitchFamily="34" charset="0"/>
              </a:rPr>
              <a:t> </a:t>
            </a:r>
            <a:r>
              <a:rPr lang="en-US" sz="1600" spc="60" dirty="0" err="1">
                <a:latin typeface="Titillium Web" panose="020B0604020202020204" charset="0"/>
                <a:cs typeface="Arial" panose="020B0604020202020204" pitchFamily="34" charset="0"/>
              </a:rPr>
              <a:t>untuk</a:t>
            </a:r>
            <a:r>
              <a:rPr lang="en-US" sz="1600" spc="60" dirty="0">
                <a:latin typeface="Titillium Web" panose="020B0604020202020204" charset="0"/>
                <a:cs typeface="Arial" panose="020B0604020202020204" pitchFamily="34" charset="0"/>
              </a:rPr>
              <a:t> </a:t>
            </a:r>
            <a:r>
              <a:rPr lang="en-US" sz="1600" spc="60" dirty="0" err="1">
                <a:latin typeface="Titillium Web" panose="020B0604020202020204" charset="0"/>
                <a:cs typeface="Arial" panose="020B0604020202020204" pitchFamily="34" charset="0"/>
              </a:rPr>
              <a:t>mengumpulkan</a:t>
            </a:r>
            <a:r>
              <a:rPr lang="en-US" sz="1600" spc="60" dirty="0">
                <a:latin typeface="Titillium Web" panose="020B0604020202020204" charset="0"/>
                <a:cs typeface="Arial" panose="020B0604020202020204" pitchFamily="34" charset="0"/>
              </a:rPr>
              <a:t> </a:t>
            </a:r>
            <a:r>
              <a:rPr lang="en-US" sz="1600" spc="60" dirty="0" err="1">
                <a:latin typeface="Titillium Web" panose="020B0604020202020204" charset="0"/>
                <a:cs typeface="Arial" panose="020B0604020202020204" pitchFamily="34" charset="0"/>
              </a:rPr>
              <a:t>Seluruh</a:t>
            </a:r>
            <a:r>
              <a:rPr lang="en-US" sz="1600" spc="60" dirty="0">
                <a:latin typeface="Titillium Web" panose="020B0604020202020204" charset="0"/>
                <a:cs typeface="Arial" panose="020B0604020202020204" pitchFamily="34" charset="0"/>
              </a:rPr>
              <a:t> Data </a:t>
            </a:r>
            <a:r>
              <a:rPr lang="en-US" sz="1600" spc="60" dirty="0" err="1">
                <a:latin typeface="Titillium Web" panose="020B0604020202020204" charset="0"/>
                <a:cs typeface="Arial" panose="020B0604020202020204" pitchFamily="34" charset="0"/>
              </a:rPr>
              <a:t>Partai</a:t>
            </a:r>
            <a:r>
              <a:rPr lang="en-US" sz="1600" spc="60" dirty="0">
                <a:latin typeface="Titillium Web" panose="020B0604020202020204" charset="0"/>
                <a:cs typeface="Arial" panose="020B0604020202020204" pitchFamily="34" charset="0"/>
              </a:rPr>
              <a:t> </a:t>
            </a:r>
            <a:r>
              <a:rPr lang="en-US" sz="1600" spc="60" dirty="0" err="1">
                <a:latin typeface="Titillium Web" panose="020B0604020202020204" charset="0"/>
                <a:cs typeface="Arial" panose="020B0604020202020204" pitchFamily="34" charset="0"/>
              </a:rPr>
              <a:t>dimana</a:t>
            </a:r>
            <a:r>
              <a:rPr lang="en-US" sz="1600" spc="60" dirty="0">
                <a:latin typeface="Titillium Web" panose="020B0604020202020204" charset="0"/>
                <a:cs typeface="Arial" panose="020B0604020202020204" pitchFamily="34" charset="0"/>
              </a:rPr>
              <a:t> </a:t>
            </a:r>
            <a:r>
              <a:rPr lang="en-US" sz="1600" spc="60" dirty="0" err="1">
                <a:latin typeface="Titillium Web" panose="020B0604020202020204" charset="0"/>
                <a:cs typeface="Arial" panose="020B0604020202020204" pitchFamily="34" charset="0"/>
              </a:rPr>
              <a:t>selanjutnya</a:t>
            </a:r>
            <a:r>
              <a:rPr lang="en-US" sz="1600" spc="60" dirty="0">
                <a:latin typeface="Titillium Web" panose="020B0604020202020204" charset="0"/>
                <a:cs typeface="Arial" panose="020B0604020202020204" pitchFamily="34" charset="0"/>
              </a:rPr>
              <a:t> </a:t>
            </a:r>
            <a:r>
              <a:rPr lang="en-US" sz="1600" spc="60" dirty="0" err="1">
                <a:latin typeface="Titillium Web" panose="020B0604020202020204" charset="0"/>
                <a:cs typeface="Arial" panose="020B0604020202020204" pitchFamily="34" charset="0"/>
              </a:rPr>
              <a:t>akan</a:t>
            </a:r>
            <a:r>
              <a:rPr lang="en-US" sz="1600" spc="60" dirty="0">
                <a:latin typeface="Titillium Web" panose="020B0604020202020204" charset="0"/>
                <a:cs typeface="Arial" panose="020B0604020202020204" pitchFamily="34" charset="0"/>
              </a:rPr>
              <a:t> </a:t>
            </a:r>
            <a:r>
              <a:rPr lang="en-US" sz="1600" spc="60" dirty="0" err="1">
                <a:latin typeface="Titillium Web" panose="020B0604020202020204" charset="0"/>
                <a:cs typeface="Arial" panose="020B0604020202020204" pitchFamily="34" charset="0"/>
              </a:rPr>
              <a:t>diolah</a:t>
            </a:r>
            <a:r>
              <a:rPr lang="en-US" sz="1600" spc="60" dirty="0">
                <a:latin typeface="Titillium Web" panose="020B0604020202020204" charset="0"/>
                <a:cs typeface="Arial" panose="020B0604020202020204" pitchFamily="34" charset="0"/>
              </a:rPr>
              <a:t> dan </a:t>
            </a:r>
            <a:r>
              <a:rPr lang="en-US" sz="1600" spc="60" dirty="0" err="1">
                <a:latin typeface="Titillium Web" panose="020B0604020202020204" charset="0"/>
                <a:cs typeface="Arial" panose="020B0604020202020204" pitchFamily="34" charset="0"/>
              </a:rPr>
              <a:t>dianalisis</a:t>
            </a:r>
            <a:r>
              <a:rPr lang="en-US" sz="1600" spc="60" dirty="0">
                <a:latin typeface="Titillium Web" panose="020B0604020202020204" charset="0"/>
                <a:cs typeface="Arial" panose="020B0604020202020204" pitchFamily="34" charset="0"/>
              </a:rPr>
              <a:t> </a:t>
            </a:r>
            <a:r>
              <a:rPr lang="en-US" sz="1600" spc="60" dirty="0" err="1">
                <a:latin typeface="Titillium Web" panose="020B0604020202020204" charset="0"/>
                <a:cs typeface="Arial" panose="020B0604020202020204" pitchFamily="34" charset="0"/>
              </a:rPr>
              <a:t>dalam</a:t>
            </a:r>
            <a:r>
              <a:rPr lang="en-US" sz="1600" spc="60" dirty="0">
                <a:latin typeface="Titillium Web" panose="020B0604020202020204" charset="0"/>
                <a:cs typeface="Arial" panose="020B0604020202020204" pitchFamily="34" charset="0"/>
              </a:rPr>
              <a:t> </a:t>
            </a:r>
            <a:r>
              <a:rPr lang="en-US" sz="1600" spc="60" dirty="0" err="1">
                <a:latin typeface="Titillium Web" panose="020B0604020202020204" charset="0"/>
                <a:cs typeface="Arial" panose="020B0604020202020204" pitchFamily="34" charset="0"/>
              </a:rPr>
              <a:t>sebuah</a:t>
            </a:r>
            <a:r>
              <a:rPr lang="en-US" sz="1600" spc="60" dirty="0">
                <a:latin typeface="Titillium Web" panose="020B0604020202020204" charset="0"/>
                <a:cs typeface="Arial" panose="020B0604020202020204" pitchFamily="34" charset="0"/>
              </a:rPr>
              <a:t> </a:t>
            </a:r>
            <a:r>
              <a:rPr lang="en-US" sz="1600" spc="60" dirty="0" err="1">
                <a:latin typeface="Titillium Web" panose="020B0604020202020204" charset="0"/>
                <a:cs typeface="Arial" panose="020B0604020202020204" pitchFamily="34" charset="0"/>
              </a:rPr>
              <a:t>sistem</a:t>
            </a:r>
            <a:r>
              <a:rPr lang="en-US" sz="1600" spc="60" dirty="0">
                <a:latin typeface="Titillium Web" panose="020B0604020202020204" charset="0"/>
                <a:cs typeface="Arial" panose="020B0604020202020204" pitchFamily="34" charset="0"/>
              </a:rPr>
              <a:t> </a:t>
            </a:r>
            <a:r>
              <a:rPr lang="en-US" sz="1600" spc="60" dirty="0" err="1">
                <a:latin typeface="Titillium Web" panose="020B0604020202020204" charset="0"/>
                <a:cs typeface="Arial" panose="020B0604020202020204" pitchFamily="34" charset="0"/>
              </a:rPr>
              <a:t>pemprograman</a:t>
            </a:r>
            <a:r>
              <a:rPr lang="en-US" sz="1600" spc="60" dirty="0">
                <a:latin typeface="Titillium Web" panose="020B0604020202020204" charset="0"/>
                <a:cs typeface="Arial" panose="020B0604020202020204" pitchFamily="34" charset="0"/>
              </a:rPr>
              <a:t> </a:t>
            </a:r>
            <a:r>
              <a:rPr lang="en-US" sz="1600" spc="60" dirty="0" err="1">
                <a:latin typeface="Titillium Web" panose="020B0604020202020204" charset="0"/>
                <a:cs typeface="Arial" panose="020B0604020202020204" pitchFamily="34" charset="0"/>
              </a:rPr>
              <a:t>untuk</a:t>
            </a:r>
            <a:r>
              <a:rPr lang="en-US" sz="1600" spc="60" dirty="0">
                <a:latin typeface="Titillium Web" panose="020B0604020202020204" charset="0"/>
                <a:cs typeface="Arial" panose="020B0604020202020204" pitchFamily="34" charset="0"/>
              </a:rPr>
              <a:t> </a:t>
            </a:r>
            <a:r>
              <a:rPr lang="en-US" sz="1600" spc="60" dirty="0" err="1">
                <a:latin typeface="Titillium Web" panose="020B0604020202020204" charset="0"/>
                <a:cs typeface="Arial" panose="020B0604020202020204" pitchFamily="34" charset="0"/>
              </a:rPr>
              <a:t>mengarahkan</a:t>
            </a:r>
            <a:r>
              <a:rPr lang="en-US" sz="1600" spc="60" dirty="0">
                <a:latin typeface="Titillium Web" panose="020B0604020202020204" charset="0"/>
                <a:cs typeface="Arial" panose="020B0604020202020204" pitchFamily="34" charset="0"/>
              </a:rPr>
              <a:t> </a:t>
            </a:r>
            <a:r>
              <a:rPr lang="en-US" sz="1600" spc="60" dirty="0" err="1">
                <a:latin typeface="Titillium Web" panose="020B0604020202020204" charset="0"/>
                <a:cs typeface="Arial" panose="020B0604020202020204" pitchFamily="34" charset="0"/>
              </a:rPr>
              <a:t>pengambilan</a:t>
            </a:r>
            <a:r>
              <a:rPr lang="en-US" sz="1600" spc="60" dirty="0">
                <a:latin typeface="Titillium Web" panose="020B0604020202020204" charset="0"/>
                <a:cs typeface="Arial" panose="020B0604020202020204" pitchFamily="34" charset="0"/>
              </a:rPr>
              <a:t> </a:t>
            </a:r>
            <a:r>
              <a:rPr lang="en-US" sz="1600" spc="60" dirty="0" err="1">
                <a:latin typeface="Titillium Web" panose="020B0604020202020204" charset="0"/>
                <a:cs typeface="Arial" panose="020B0604020202020204" pitchFamily="34" charset="0"/>
              </a:rPr>
              <a:t>keputusan</a:t>
            </a:r>
            <a:r>
              <a:rPr lang="en-US" sz="1600" spc="60" dirty="0">
                <a:latin typeface="Titillium Web" panose="020B0604020202020204" charset="0"/>
                <a:cs typeface="Arial" panose="020B0604020202020204" pitchFamily="34" charset="0"/>
              </a:rPr>
              <a:t> dan strategi </a:t>
            </a:r>
            <a:r>
              <a:rPr lang="en-US" sz="1600" spc="60" dirty="0" err="1">
                <a:latin typeface="Titillium Web" panose="020B0604020202020204" charset="0"/>
                <a:cs typeface="Arial" panose="020B0604020202020204" pitchFamily="34" charset="0"/>
              </a:rPr>
              <a:t>partai</a:t>
            </a:r>
            <a:r>
              <a:rPr lang="en-US" sz="1600" spc="60" dirty="0">
                <a:latin typeface="Titillium Web" panose="020B0604020202020204" charset="0"/>
                <a:cs typeface="Arial" panose="020B0604020202020204" pitchFamily="34" charset="0"/>
              </a:rPr>
              <a:t> yang </a:t>
            </a:r>
            <a:r>
              <a:rPr lang="en-US" sz="1600" spc="60" dirty="0" err="1">
                <a:latin typeface="Titillium Web" panose="020B0604020202020204" charset="0"/>
                <a:cs typeface="Arial" panose="020B0604020202020204" pitchFamily="34" charset="0"/>
              </a:rPr>
              <a:t>lebih</a:t>
            </a:r>
            <a:r>
              <a:rPr lang="en-US" sz="1600" spc="60" dirty="0">
                <a:latin typeface="Titillium Web" panose="020B0604020202020204" charset="0"/>
                <a:cs typeface="Arial" panose="020B0604020202020204" pitchFamily="34" charset="0"/>
              </a:rPr>
              <a:t> </a:t>
            </a:r>
            <a:r>
              <a:rPr lang="en-US" sz="1600" spc="60" dirty="0" err="1">
                <a:latin typeface="Titillium Web" panose="020B0604020202020204" charset="0"/>
                <a:cs typeface="Arial" panose="020B0604020202020204" pitchFamily="34" charset="0"/>
              </a:rPr>
              <a:t>baik</a:t>
            </a:r>
            <a:r>
              <a:rPr lang="en-US" sz="1600" spc="60" dirty="0">
                <a:latin typeface="Titillium Web" panose="020B0604020202020204" charset="0"/>
                <a:cs typeface="Arial" panose="020B0604020202020204" pitchFamily="34" charset="0"/>
              </a:rPr>
              <a:t>, </a:t>
            </a:r>
            <a:r>
              <a:rPr lang="en-US" sz="1600" spc="60" dirty="0" err="1">
                <a:latin typeface="Titillium Web" panose="020B0604020202020204" charset="0"/>
                <a:cs typeface="Arial" panose="020B0604020202020204" pitchFamily="34" charset="0"/>
              </a:rPr>
              <a:t>lebih</a:t>
            </a:r>
            <a:r>
              <a:rPr lang="en-US" sz="1600" spc="60" dirty="0">
                <a:latin typeface="Titillium Web" panose="020B0604020202020204" charset="0"/>
                <a:cs typeface="Arial" panose="020B0604020202020204" pitchFamily="34" charset="0"/>
              </a:rPr>
              <a:t> </a:t>
            </a:r>
            <a:r>
              <a:rPr lang="en-US" sz="1600" spc="60" dirty="0" err="1">
                <a:latin typeface="Titillium Web" panose="020B0604020202020204" charset="0"/>
                <a:cs typeface="Arial" panose="020B0604020202020204" pitchFamily="34" charset="0"/>
              </a:rPr>
              <a:t>terintegrasi</a:t>
            </a:r>
            <a:r>
              <a:rPr lang="en-US" sz="1600" spc="60" dirty="0">
                <a:latin typeface="Titillium Web" panose="020B0604020202020204" charset="0"/>
                <a:cs typeface="Arial" panose="020B0604020202020204" pitchFamily="34" charset="0"/>
              </a:rPr>
              <a:t>, </a:t>
            </a:r>
            <a:r>
              <a:rPr lang="en-US" sz="1600" spc="60" dirty="0" err="1">
                <a:latin typeface="Titillium Web" panose="020B0604020202020204" charset="0"/>
                <a:cs typeface="Arial" panose="020B0604020202020204" pitchFamily="34" charset="0"/>
              </a:rPr>
              <a:t>lebih</a:t>
            </a:r>
            <a:r>
              <a:rPr lang="en-US" sz="1600" spc="60" dirty="0">
                <a:latin typeface="Titillium Web" panose="020B0604020202020204" charset="0"/>
                <a:cs typeface="Arial" panose="020B0604020202020204" pitchFamily="34" charset="0"/>
              </a:rPr>
              <a:t> </a:t>
            </a:r>
            <a:r>
              <a:rPr lang="en-US" sz="1600" spc="60" dirty="0" err="1">
                <a:latin typeface="Titillium Web" panose="020B0604020202020204" charset="0"/>
                <a:cs typeface="Arial" panose="020B0604020202020204" pitchFamily="34" charset="0"/>
              </a:rPr>
              <a:t>inovasi</a:t>
            </a:r>
            <a:r>
              <a:rPr lang="en-US" sz="1600" spc="60" dirty="0">
                <a:latin typeface="Titillium Web" panose="020B0604020202020204" charset="0"/>
                <a:cs typeface="Arial" panose="020B0604020202020204" pitchFamily="34" charset="0"/>
              </a:rPr>
              <a:t> dan </a:t>
            </a:r>
            <a:r>
              <a:rPr lang="en-US" sz="1600" spc="60" dirty="0" err="1">
                <a:latin typeface="Titillium Web" panose="020B0604020202020204" charset="0"/>
                <a:cs typeface="Arial" panose="020B0604020202020204" pitchFamily="34" charset="0"/>
              </a:rPr>
              <a:t>lebih</a:t>
            </a:r>
            <a:r>
              <a:rPr lang="en-US" sz="1600" spc="60" dirty="0">
                <a:latin typeface="Titillium Web" panose="020B0604020202020204" charset="0"/>
                <a:cs typeface="Arial" panose="020B0604020202020204" pitchFamily="34" charset="0"/>
              </a:rPr>
              <a:t> </a:t>
            </a:r>
            <a:r>
              <a:rPr lang="en-US" sz="1600" spc="60" dirty="0" err="1">
                <a:latin typeface="Titillium Web" panose="020B0604020202020204" charset="0"/>
                <a:cs typeface="Arial" panose="020B0604020202020204" pitchFamily="34" charset="0"/>
              </a:rPr>
              <a:t>terperinci</a:t>
            </a:r>
            <a:endParaRPr lang="en-US" sz="1600" spc="60" dirty="0">
              <a:latin typeface="Titillium Web" panose="020B0604020202020204" charset="0"/>
              <a:cs typeface="Arial" panose="020B0604020202020204" pitchFamily="34" charset="0"/>
            </a:endParaRPr>
          </a:p>
          <a:p>
            <a:pPr marL="0" indent="0">
              <a:lnSpc>
                <a:spcPct val="110000"/>
              </a:lnSpc>
              <a:spcAft>
                <a:spcPts val="600"/>
              </a:spcAft>
              <a:buNone/>
            </a:pPr>
            <a:r>
              <a:rPr lang="en-US" sz="1600" b="1" spc="60" dirty="0">
                <a:latin typeface="Titillium Web" panose="020B0604020202020204" charset="0"/>
                <a:cs typeface="Arial" panose="020B0604020202020204" pitchFamily="34" charset="0"/>
              </a:rPr>
              <a:t>Website </a:t>
            </a:r>
            <a:r>
              <a:rPr lang="en-US" sz="1600" b="1" spc="60" dirty="0" err="1">
                <a:latin typeface="Titillium Web" panose="020B0604020202020204" charset="0"/>
                <a:cs typeface="Arial" panose="020B0604020202020204" pitchFamily="34" charset="0"/>
              </a:rPr>
              <a:t>ini</a:t>
            </a:r>
            <a:r>
              <a:rPr lang="en-US" sz="1600" b="1" i="0" spc="60" dirty="0">
                <a:effectLst/>
                <a:latin typeface="Titillium Web" panose="020B0604020202020204" charset="0"/>
                <a:cs typeface="Arial" panose="020B0604020202020204" pitchFamily="34" charset="0"/>
              </a:rPr>
              <a:t> </a:t>
            </a:r>
            <a:r>
              <a:rPr lang="en-US" sz="1600" b="1" i="0" spc="60" dirty="0" err="1">
                <a:effectLst/>
                <a:latin typeface="Titillium Web" panose="020B0604020202020204" charset="0"/>
                <a:cs typeface="Arial" panose="020B0604020202020204" pitchFamily="34" charset="0"/>
              </a:rPr>
              <a:t>terdiri</a:t>
            </a:r>
            <a:r>
              <a:rPr lang="en-US" sz="1600" b="1" i="0" spc="60" dirty="0">
                <a:effectLst/>
                <a:latin typeface="Titillium Web" panose="020B0604020202020204" charset="0"/>
                <a:cs typeface="Arial" panose="020B0604020202020204" pitchFamily="34" charset="0"/>
              </a:rPr>
              <a:t> </a:t>
            </a:r>
            <a:r>
              <a:rPr lang="en-US" sz="1600" b="1" i="0" spc="60" dirty="0" err="1">
                <a:effectLst/>
                <a:latin typeface="Titillium Web" panose="020B0604020202020204" charset="0"/>
                <a:cs typeface="Arial" panose="020B0604020202020204" pitchFamily="34" charset="0"/>
              </a:rPr>
              <a:t>dari</a:t>
            </a:r>
            <a:r>
              <a:rPr lang="en-US" sz="1600" b="1" i="0" spc="60" dirty="0">
                <a:effectLst/>
                <a:latin typeface="Titillium Web" panose="020B0604020202020204" charset="0"/>
                <a:cs typeface="Arial" panose="020B0604020202020204" pitchFamily="34" charset="0"/>
              </a:rPr>
              <a:t> 11 </a:t>
            </a:r>
            <a:r>
              <a:rPr lang="en-US" sz="1600" b="1" i="0" spc="60" dirty="0" err="1">
                <a:effectLst/>
                <a:latin typeface="Titillium Web" panose="020B0604020202020204" charset="0"/>
                <a:cs typeface="Arial" panose="020B0604020202020204" pitchFamily="34" charset="0"/>
              </a:rPr>
              <a:t>modul</a:t>
            </a:r>
            <a:r>
              <a:rPr lang="en-US" sz="1600" b="1" spc="60" dirty="0">
                <a:latin typeface="Titillium Web" panose="020B0604020202020204" charset="0"/>
                <a:cs typeface="Arial" panose="020B0604020202020204" pitchFamily="34" charset="0"/>
              </a:rPr>
              <a:t>: </a:t>
            </a:r>
          </a:p>
          <a:p>
            <a:pPr marL="0" lvl="0" indent="0" algn="just">
              <a:lnSpc>
                <a:spcPct val="110000"/>
              </a:lnSpc>
              <a:spcAft>
                <a:spcPts val="600"/>
              </a:spcAft>
              <a:buNone/>
            </a:pPr>
            <a:r>
              <a:rPr lang="en-US" sz="1600" dirty="0" err="1">
                <a:effectLst/>
                <a:latin typeface="Titillium Web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Beranda</a:t>
            </a:r>
            <a:r>
              <a:rPr lang="en-US" sz="1600" dirty="0">
                <a:latin typeface="Titillium Web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600" dirty="0" err="1">
                <a:effectLst/>
                <a:latin typeface="Titillium Web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Peraturan</a:t>
            </a:r>
            <a:r>
              <a:rPr lang="en-US" sz="1600" dirty="0">
                <a:effectLst/>
                <a:latin typeface="Titillium Web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tillium Web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Partai</a:t>
            </a:r>
            <a:r>
              <a:rPr lang="en-ID" sz="1600" dirty="0">
                <a:latin typeface="Titillium Web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600" dirty="0">
                <a:effectLst/>
                <a:latin typeface="Titillium Web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Tata Kelola </a:t>
            </a:r>
            <a:r>
              <a:rPr lang="en-US" sz="1600" dirty="0" err="1">
                <a:effectLst/>
                <a:latin typeface="Titillium Web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Partai</a:t>
            </a:r>
            <a:r>
              <a:rPr lang="en-ID" sz="1600" dirty="0">
                <a:latin typeface="Titillium Web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600" dirty="0">
                <a:effectLst/>
                <a:latin typeface="Titillium Web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Kantor </a:t>
            </a:r>
            <a:r>
              <a:rPr lang="en-US" sz="1600" dirty="0" err="1">
                <a:effectLst/>
                <a:latin typeface="Titillium Web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Partai</a:t>
            </a:r>
            <a:r>
              <a:rPr lang="en-US" sz="1600" dirty="0">
                <a:effectLst/>
                <a:latin typeface="Titillium Web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600" dirty="0" err="1">
                <a:effectLst/>
                <a:latin typeface="Titillium Web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Pengurus</a:t>
            </a:r>
            <a:r>
              <a:rPr lang="en-US" sz="1600" dirty="0">
                <a:effectLst/>
                <a:latin typeface="Titillium Web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tillium Web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Partai</a:t>
            </a:r>
            <a:r>
              <a:rPr lang="en-US" sz="1600" dirty="0">
                <a:latin typeface="Titillium Web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600" dirty="0" err="1">
                <a:effectLst/>
                <a:latin typeface="Titillium Web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Rekapitulasi</a:t>
            </a:r>
            <a:r>
              <a:rPr lang="en-US" sz="1600" dirty="0">
                <a:effectLst/>
                <a:latin typeface="Titillium Web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tillium Web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Tiga</a:t>
            </a:r>
            <a:r>
              <a:rPr lang="en-US" sz="1600" dirty="0">
                <a:effectLst/>
                <a:latin typeface="Titillium Web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Pilar, </a:t>
            </a:r>
            <a:r>
              <a:rPr lang="en-US" sz="1600" dirty="0" err="1">
                <a:effectLst/>
                <a:latin typeface="Titillium Web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Rapat</a:t>
            </a:r>
            <a:r>
              <a:rPr lang="en-US" sz="1600" dirty="0">
                <a:effectLst/>
                <a:latin typeface="Titillium Web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tillium Web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Struktural</a:t>
            </a:r>
            <a:r>
              <a:rPr lang="en-US" sz="1600" dirty="0">
                <a:effectLst/>
                <a:latin typeface="Titillium Web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tillium Web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Partai</a:t>
            </a:r>
            <a:r>
              <a:rPr lang="en-US" sz="1600" dirty="0">
                <a:effectLst/>
                <a:latin typeface="Titillium Web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sz="1600" dirty="0" err="1">
                <a:effectLst/>
                <a:latin typeface="Titillium Web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Rapat-Rapat</a:t>
            </a:r>
            <a:r>
              <a:rPr lang="en-US" sz="1600" dirty="0">
                <a:effectLst/>
                <a:latin typeface="Titillium Web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tillium Web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Partai</a:t>
            </a:r>
            <a:r>
              <a:rPr lang="en-US" sz="1600" dirty="0">
                <a:effectLst/>
                <a:latin typeface="Titillium Web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600" dirty="0" err="1">
                <a:effectLst/>
                <a:latin typeface="Titillium Web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Kegiatan</a:t>
            </a:r>
            <a:r>
              <a:rPr lang="en-US" sz="1600" dirty="0">
                <a:effectLst/>
                <a:latin typeface="Titillium Web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tillium Web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Ketua</a:t>
            </a:r>
            <a:r>
              <a:rPr lang="en-US" sz="1600" dirty="0">
                <a:effectLst/>
                <a:latin typeface="Titillium Web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tillium Web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Umum</a:t>
            </a:r>
            <a:r>
              <a:rPr lang="en-ID" sz="1600" dirty="0">
                <a:latin typeface="Titillium Web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ID" sz="1600" dirty="0" err="1">
                <a:effectLst/>
                <a:latin typeface="Titillium Web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Kegiatan</a:t>
            </a:r>
            <a:r>
              <a:rPr lang="en-ID" sz="1600" dirty="0">
                <a:effectLst/>
                <a:latin typeface="Titillium Web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effectLst/>
                <a:latin typeface="Titillium Web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Partai</a:t>
            </a:r>
            <a:r>
              <a:rPr lang="en-ID" sz="1600" dirty="0">
                <a:latin typeface="Titillium Web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600" dirty="0" err="1">
                <a:effectLst/>
                <a:latin typeface="Titillium Web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Demografi</a:t>
            </a:r>
            <a:r>
              <a:rPr lang="en-US" sz="1600" dirty="0">
                <a:effectLst/>
                <a:latin typeface="Titillium Web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dan Peta </a:t>
            </a:r>
            <a:r>
              <a:rPr lang="en-US" sz="1600" dirty="0" err="1">
                <a:effectLst/>
                <a:latin typeface="Titillium Web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Politik</a:t>
            </a:r>
            <a:r>
              <a:rPr lang="en-ID" sz="1600" dirty="0">
                <a:latin typeface="Titillium Web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600" dirty="0" err="1">
                <a:effectLst/>
                <a:latin typeface="Titillium Web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Eksekutif</a:t>
            </a:r>
            <a:r>
              <a:rPr lang="en-ID" sz="1600" dirty="0">
                <a:latin typeface="Titillium Web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600" dirty="0">
                <a:effectLst/>
                <a:latin typeface="Titillium Web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Badan </a:t>
            </a:r>
            <a:r>
              <a:rPr lang="en-US" sz="1600" dirty="0" err="1">
                <a:effectLst/>
                <a:latin typeface="Titillium Web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Partai</a:t>
            </a:r>
            <a:r>
              <a:rPr lang="en-ID" sz="1600" dirty="0">
                <a:latin typeface="Titillium Web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600" dirty="0" err="1">
                <a:effectLst/>
                <a:latin typeface="Titillium Web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Legislatif</a:t>
            </a:r>
            <a:r>
              <a:rPr lang="en-ID" sz="1600" dirty="0">
                <a:latin typeface="Titillium Web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600" dirty="0" err="1">
                <a:effectLst/>
                <a:latin typeface="Titillium Web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Komunitas</a:t>
            </a:r>
            <a:r>
              <a:rPr lang="en-US" sz="1600" dirty="0">
                <a:effectLst/>
                <a:latin typeface="Titillium Web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tillium Web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Juang</a:t>
            </a:r>
            <a:r>
              <a:rPr lang="en-US" sz="1600" dirty="0">
                <a:effectLst/>
                <a:latin typeface="Titillium Web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0" lvl="0" indent="0" algn="just">
              <a:lnSpc>
                <a:spcPct val="110000"/>
              </a:lnSpc>
              <a:spcAft>
                <a:spcPts val="600"/>
              </a:spcAft>
              <a:buNone/>
            </a:pPr>
            <a:endParaRPr lang="en-US" sz="1600" dirty="0">
              <a:latin typeface="Titillium Web" panose="020B060402020202020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 algn="just">
              <a:lnSpc>
                <a:spcPct val="110000"/>
              </a:lnSpc>
              <a:spcAft>
                <a:spcPts val="600"/>
              </a:spcAft>
              <a:buNone/>
            </a:pPr>
            <a:endParaRPr lang="en-ID" sz="1600" dirty="0">
              <a:effectLst/>
              <a:latin typeface="Titillium Web" panose="020B060402020202020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68171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Google Shape;1005;p36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1006" name="Google Shape;1006;p36"/>
          <p:cNvSpPr txBox="1">
            <a:spLocks noGrp="1"/>
          </p:cNvSpPr>
          <p:nvPr>
            <p:ph type="body" idx="4294967295"/>
          </p:nvPr>
        </p:nvSpPr>
        <p:spPr>
          <a:xfrm>
            <a:off x="336710" y="196681"/>
            <a:ext cx="5134449" cy="49454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dirty="0">
                <a:solidFill>
                  <a:schemeClr val="lt1"/>
                </a:solidFill>
                <a:latin typeface="Titillium Web" panose="020B0604020202020204" charset="0"/>
                <a:sym typeface="Titillium Web ExtraLight"/>
              </a:rPr>
              <a:t>USABILITY EVALUATION DITENUN</a:t>
            </a:r>
            <a:endParaRPr b="1" dirty="0">
              <a:latin typeface="Titillium Web" panose="020B0604020202020204" charset="0"/>
            </a:endParaRPr>
          </a:p>
          <a:p>
            <a:pPr marL="76200" indent="0" algn="just">
              <a:lnSpc>
                <a:spcPct val="110000"/>
              </a:lnSpc>
              <a:spcAft>
                <a:spcPts val="1200"/>
              </a:spcAft>
              <a:buNone/>
            </a:pPr>
            <a:r>
              <a:rPr lang="en-US" sz="1400" kern="1200" spc="60" dirty="0" err="1">
                <a:solidFill>
                  <a:schemeClr val="bg1"/>
                </a:solidFill>
                <a:effectLst/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Melakukan</a:t>
            </a:r>
            <a:r>
              <a:rPr lang="en-US" sz="1400" kern="1200" spc="60" dirty="0">
                <a:solidFill>
                  <a:schemeClr val="bg1"/>
                </a:solidFill>
                <a:effectLst/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kern="1200" spc="60" dirty="0" err="1">
                <a:solidFill>
                  <a:schemeClr val="bg1"/>
                </a:solidFill>
                <a:effectLst/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evaluasi</a:t>
            </a:r>
            <a:r>
              <a:rPr lang="en-US" sz="1400" kern="1200" spc="60" dirty="0">
                <a:solidFill>
                  <a:schemeClr val="bg1"/>
                </a:solidFill>
                <a:effectLst/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 usability </a:t>
            </a:r>
            <a:r>
              <a:rPr lang="en-US" sz="1400" kern="1200" spc="60" dirty="0" err="1">
                <a:solidFill>
                  <a:schemeClr val="bg1"/>
                </a:solidFill>
                <a:effectLst/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untuk</a:t>
            </a:r>
            <a:r>
              <a:rPr lang="en-US" sz="1400" kern="1200" spc="60" dirty="0">
                <a:solidFill>
                  <a:schemeClr val="bg1"/>
                </a:solidFill>
                <a:effectLst/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kern="1200" spc="60" dirty="0" err="1">
                <a:solidFill>
                  <a:schemeClr val="bg1"/>
                </a:solidFill>
                <a:effectLst/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menemukan</a:t>
            </a:r>
            <a:r>
              <a:rPr lang="en-US" sz="1400" kern="1200" spc="60" dirty="0">
                <a:solidFill>
                  <a:schemeClr val="bg1"/>
                </a:solidFill>
                <a:effectLst/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kern="1200" spc="60" dirty="0" err="1">
                <a:solidFill>
                  <a:schemeClr val="bg1"/>
                </a:solidFill>
                <a:effectLst/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faktor-faktor</a:t>
            </a:r>
            <a:r>
              <a:rPr lang="en-US" sz="1400" kern="1200" spc="60" dirty="0">
                <a:solidFill>
                  <a:schemeClr val="bg1"/>
                </a:solidFill>
                <a:effectLst/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 yang </a:t>
            </a:r>
            <a:r>
              <a:rPr lang="en-US" sz="1400" kern="1200" spc="60" dirty="0" err="1">
                <a:solidFill>
                  <a:schemeClr val="bg1"/>
                </a:solidFill>
                <a:effectLst/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menurunkan</a:t>
            </a:r>
            <a:r>
              <a:rPr lang="en-US" sz="1400" kern="1200" spc="60" dirty="0">
                <a:solidFill>
                  <a:schemeClr val="bg1"/>
                </a:solidFill>
                <a:effectLst/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kern="1200" spc="60" dirty="0" err="1">
                <a:solidFill>
                  <a:schemeClr val="bg1"/>
                </a:solidFill>
                <a:effectLst/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tingkat</a:t>
            </a:r>
            <a:r>
              <a:rPr lang="en-US" sz="1400" kern="1200" spc="60" dirty="0">
                <a:solidFill>
                  <a:schemeClr val="bg1"/>
                </a:solidFill>
                <a:effectLst/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kern="1200" spc="60" dirty="0" err="1">
                <a:solidFill>
                  <a:schemeClr val="bg1"/>
                </a:solidFill>
                <a:effectLst/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kepuasan</a:t>
            </a:r>
            <a:r>
              <a:rPr lang="en-US" sz="1400" kern="1200" spc="60" dirty="0">
                <a:solidFill>
                  <a:schemeClr val="bg1"/>
                </a:solidFill>
                <a:effectLst/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kern="1200" spc="60" dirty="0" err="1">
                <a:solidFill>
                  <a:schemeClr val="bg1"/>
                </a:solidFill>
                <a:effectLst/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pengguna</a:t>
            </a:r>
            <a:r>
              <a:rPr lang="en-US" sz="1400" kern="1200" spc="60" dirty="0">
                <a:solidFill>
                  <a:schemeClr val="bg1"/>
                </a:solidFill>
                <a:effectLst/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kern="1200" spc="60" dirty="0" err="1">
                <a:solidFill>
                  <a:schemeClr val="bg1"/>
                </a:solidFill>
                <a:effectLst/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terhadap</a:t>
            </a:r>
            <a:r>
              <a:rPr lang="en-US" sz="1400" kern="1200" spc="60" dirty="0">
                <a:solidFill>
                  <a:schemeClr val="bg1"/>
                </a:solidFill>
                <a:effectLst/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 website </a:t>
            </a:r>
            <a:r>
              <a:rPr lang="en-US" sz="1400" kern="1200" spc="60" dirty="0" err="1">
                <a:solidFill>
                  <a:schemeClr val="bg1"/>
                </a:solidFill>
                <a:effectLst/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ini</a:t>
            </a:r>
            <a:r>
              <a:rPr lang="en-US" sz="1400" kern="1200" spc="60" dirty="0">
                <a:solidFill>
                  <a:schemeClr val="bg1"/>
                </a:solidFill>
                <a:effectLst/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kern="1200" spc="60" dirty="0" err="1">
                <a:solidFill>
                  <a:schemeClr val="bg1"/>
                </a:solidFill>
                <a:effectLst/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dengan</a:t>
            </a:r>
            <a:r>
              <a:rPr lang="en-US" sz="1400" kern="1200" spc="60" dirty="0">
                <a:solidFill>
                  <a:schemeClr val="bg1"/>
                </a:solidFill>
                <a:effectLst/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kern="1200" spc="60" dirty="0" err="1">
                <a:solidFill>
                  <a:schemeClr val="bg1"/>
                </a:solidFill>
                <a:effectLst/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menggunakan</a:t>
            </a:r>
            <a:r>
              <a:rPr lang="en-US" sz="1400" kern="1200" spc="60" dirty="0">
                <a:solidFill>
                  <a:schemeClr val="bg1"/>
                </a:solidFill>
                <a:effectLst/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 2 </a:t>
            </a:r>
            <a:r>
              <a:rPr lang="en-US" sz="1400" kern="1200" spc="60" dirty="0" err="1">
                <a:solidFill>
                  <a:schemeClr val="bg1"/>
                </a:solidFill>
                <a:effectLst/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metode</a:t>
            </a:r>
            <a:r>
              <a:rPr lang="en-US" sz="1400" kern="1200" spc="60" dirty="0">
                <a:solidFill>
                  <a:schemeClr val="bg1"/>
                </a:solidFill>
                <a:effectLst/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400" kern="1200" spc="60" dirty="0" err="1">
                <a:solidFill>
                  <a:schemeClr val="bg1"/>
                </a:solidFill>
                <a:effectLst/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yaitu</a:t>
            </a:r>
            <a:r>
              <a:rPr lang="en-US" sz="1400" kern="1200" spc="60" dirty="0">
                <a:solidFill>
                  <a:schemeClr val="bg1"/>
                </a:solidFill>
                <a:effectLst/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 Heuristic Evaluation dan Usability Testing.</a:t>
            </a:r>
          </a:p>
          <a:p>
            <a:pPr marL="76200" indent="0" algn="just">
              <a:lnSpc>
                <a:spcPct val="110000"/>
              </a:lnSpc>
              <a:spcAft>
                <a:spcPts val="1200"/>
              </a:spcAft>
              <a:buNone/>
            </a:pPr>
            <a:r>
              <a:rPr lang="en-ID" sz="1400" b="1" kern="1200" spc="60" dirty="0">
                <a:solidFill>
                  <a:schemeClr val="bg1"/>
                </a:solidFill>
                <a:latin typeface="Titillium Web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Heuristic evaluation </a:t>
            </a:r>
            <a:r>
              <a:rPr lang="en-ID" sz="1400" kern="1200" spc="60" dirty="0" err="1">
                <a:solidFill>
                  <a:schemeClr val="bg1"/>
                </a:solidFill>
                <a:latin typeface="Titillium Web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dilakukan</a:t>
            </a:r>
            <a:r>
              <a:rPr lang="en-ID" sz="1400" kern="1200" spc="60" dirty="0">
                <a:solidFill>
                  <a:schemeClr val="bg1"/>
                </a:solidFill>
                <a:latin typeface="Titillium Web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400" kern="1200" spc="60" dirty="0" err="1">
                <a:solidFill>
                  <a:schemeClr val="bg1"/>
                </a:solidFill>
                <a:latin typeface="Titillium Web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dengan</a:t>
            </a:r>
            <a:r>
              <a:rPr lang="en-ID" sz="1400" kern="1200" spc="60" dirty="0">
                <a:solidFill>
                  <a:schemeClr val="bg1"/>
                </a:solidFill>
                <a:latin typeface="Titillium Web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400" kern="1200" spc="60" dirty="0" err="1">
                <a:solidFill>
                  <a:schemeClr val="bg1"/>
                </a:solidFill>
                <a:latin typeface="Titillium Web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partisipasi</a:t>
            </a:r>
            <a:r>
              <a:rPr lang="en-ID" sz="1400" kern="1200" spc="60" dirty="0">
                <a:solidFill>
                  <a:schemeClr val="bg1"/>
                </a:solidFill>
                <a:latin typeface="Titillium Web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400" kern="1200" spc="60" dirty="0" err="1">
                <a:solidFill>
                  <a:schemeClr val="bg1"/>
                </a:solidFill>
                <a:latin typeface="Titillium Web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dari</a:t>
            </a:r>
            <a:r>
              <a:rPr lang="en-ID" sz="1400" kern="1200" spc="60" dirty="0">
                <a:solidFill>
                  <a:schemeClr val="bg1"/>
                </a:solidFill>
                <a:latin typeface="Titillium Web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3 Evaluator yang </a:t>
            </a:r>
            <a:r>
              <a:rPr lang="en-ID" sz="1400" kern="1200" spc="60" dirty="0" err="1">
                <a:solidFill>
                  <a:schemeClr val="bg1"/>
                </a:solidFill>
                <a:latin typeface="Titillium Web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sudah</a:t>
            </a:r>
            <a:r>
              <a:rPr lang="en-ID" sz="1400" kern="1200" spc="60" dirty="0">
                <a:solidFill>
                  <a:schemeClr val="bg1"/>
                </a:solidFill>
                <a:latin typeface="Titillium Web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400" kern="1200" spc="60" dirty="0" err="1">
                <a:solidFill>
                  <a:schemeClr val="bg1"/>
                </a:solidFill>
                <a:latin typeface="Titillium Web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memiliki</a:t>
            </a:r>
            <a:r>
              <a:rPr lang="en-ID" sz="1400" kern="1200" spc="60" dirty="0">
                <a:solidFill>
                  <a:schemeClr val="bg1"/>
                </a:solidFill>
                <a:latin typeface="Titillium Web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400" kern="1200" spc="60" dirty="0" err="1">
                <a:solidFill>
                  <a:schemeClr val="bg1"/>
                </a:solidFill>
                <a:latin typeface="Titillium Web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pengalaman</a:t>
            </a:r>
            <a:r>
              <a:rPr lang="en-ID" sz="1400" kern="1200" spc="60" dirty="0">
                <a:solidFill>
                  <a:schemeClr val="bg1"/>
                </a:solidFill>
                <a:latin typeface="Titillium Web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400" kern="1200" spc="60" dirty="0" err="1">
                <a:solidFill>
                  <a:schemeClr val="bg1"/>
                </a:solidFill>
                <a:latin typeface="Titillium Web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dalam</a:t>
            </a:r>
            <a:r>
              <a:rPr lang="en-ID" sz="1400" kern="1200" spc="60" dirty="0">
                <a:solidFill>
                  <a:schemeClr val="bg1"/>
                </a:solidFill>
                <a:latin typeface="Titillium Web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400" kern="1200" spc="60" dirty="0" err="1">
                <a:solidFill>
                  <a:schemeClr val="bg1"/>
                </a:solidFill>
                <a:latin typeface="Titillium Web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melakukan</a:t>
            </a:r>
            <a:r>
              <a:rPr lang="en-ID" sz="1400" kern="1200" spc="60" dirty="0">
                <a:solidFill>
                  <a:schemeClr val="bg1"/>
                </a:solidFill>
                <a:latin typeface="Titillium Web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400" kern="1200" spc="60" dirty="0" err="1">
                <a:solidFill>
                  <a:schemeClr val="bg1"/>
                </a:solidFill>
                <a:latin typeface="Titillium Web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identifikasi</a:t>
            </a:r>
            <a:r>
              <a:rPr lang="en-ID" sz="1400" kern="1200" spc="60" dirty="0">
                <a:solidFill>
                  <a:schemeClr val="bg1"/>
                </a:solidFill>
                <a:latin typeface="Titillium Web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400" kern="1200" spc="60" dirty="0" err="1">
                <a:solidFill>
                  <a:schemeClr val="bg1"/>
                </a:solidFill>
                <a:latin typeface="Titillium Web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Masalah</a:t>
            </a:r>
            <a:r>
              <a:rPr lang="en-ID" sz="1400" kern="1200" spc="60" dirty="0">
                <a:solidFill>
                  <a:schemeClr val="bg1"/>
                </a:solidFill>
                <a:latin typeface="Titillium Web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. Teknik </a:t>
            </a:r>
            <a:r>
              <a:rPr lang="en-ID" sz="1400" kern="1200" spc="60" dirty="0" err="1">
                <a:solidFill>
                  <a:schemeClr val="bg1"/>
                </a:solidFill>
                <a:latin typeface="Titillium Web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ini</a:t>
            </a:r>
            <a:r>
              <a:rPr lang="en-ID" sz="1400" kern="1200" spc="60" dirty="0">
                <a:solidFill>
                  <a:schemeClr val="bg1"/>
                </a:solidFill>
                <a:latin typeface="Titillium Web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400" kern="1200" spc="60" dirty="0" err="1">
                <a:solidFill>
                  <a:schemeClr val="bg1"/>
                </a:solidFill>
                <a:latin typeface="Titillium Web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melakukan</a:t>
            </a:r>
            <a:r>
              <a:rPr lang="en-ID" sz="1400" kern="1200" spc="60" dirty="0">
                <a:solidFill>
                  <a:schemeClr val="bg1"/>
                </a:solidFill>
                <a:latin typeface="Titillium Web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usability inspection </a:t>
            </a:r>
            <a:r>
              <a:rPr lang="en-ID" sz="1400" kern="1200" spc="60" dirty="0" err="1">
                <a:solidFill>
                  <a:schemeClr val="bg1"/>
                </a:solidFill>
                <a:latin typeface="Titillium Web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dengan</a:t>
            </a:r>
            <a:r>
              <a:rPr lang="en-ID" sz="1400" kern="1200" spc="60" dirty="0">
                <a:solidFill>
                  <a:schemeClr val="bg1"/>
                </a:solidFill>
                <a:latin typeface="Titillium Web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400" kern="1200" spc="60" dirty="0" err="1">
                <a:solidFill>
                  <a:schemeClr val="bg1"/>
                </a:solidFill>
                <a:latin typeface="Titillium Web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menggunakan</a:t>
            </a:r>
            <a:r>
              <a:rPr lang="en-ID" sz="1400" kern="1200" spc="60" dirty="0">
                <a:solidFill>
                  <a:schemeClr val="bg1"/>
                </a:solidFill>
                <a:latin typeface="Titillium Web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10 </a:t>
            </a:r>
            <a:r>
              <a:rPr lang="en-ID" sz="1400" kern="1200" spc="60" dirty="0" err="1">
                <a:solidFill>
                  <a:schemeClr val="bg1"/>
                </a:solidFill>
                <a:latin typeface="Titillium Web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prinsip</a:t>
            </a:r>
            <a:r>
              <a:rPr lang="en-ID" sz="1400" kern="1200" spc="60" dirty="0">
                <a:solidFill>
                  <a:schemeClr val="bg1"/>
                </a:solidFill>
                <a:latin typeface="Titillium Web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Heuristic Evaluation.</a:t>
            </a:r>
          </a:p>
          <a:p>
            <a:pPr marL="76200" indent="0" algn="just">
              <a:lnSpc>
                <a:spcPct val="110000"/>
              </a:lnSpc>
              <a:spcAft>
                <a:spcPts val="1200"/>
              </a:spcAft>
              <a:buNone/>
            </a:pPr>
            <a:r>
              <a:rPr lang="en-ID" sz="1400" b="1" kern="1200" spc="60" dirty="0">
                <a:solidFill>
                  <a:schemeClr val="bg1"/>
                </a:solidFill>
                <a:latin typeface="Titillium Web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Usability Testing </a:t>
            </a:r>
            <a:r>
              <a:rPr lang="en-ID" sz="1400" kern="1200" spc="60" dirty="0" err="1">
                <a:solidFill>
                  <a:schemeClr val="bg1"/>
                </a:solidFill>
                <a:latin typeface="Titillium Web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dilakukan</a:t>
            </a:r>
            <a:r>
              <a:rPr lang="en-ID" sz="1400" kern="1200" spc="60" dirty="0">
                <a:solidFill>
                  <a:schemeClr val="bg1"/>
                </a:solidFill>
                <a:latin typeface="Titillium Web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400" kern="1200" spc="60" dirty="0" err="1">
                <a:solidFill>
                  <a:schemeClr val="bg1"/>
                </a:solidFill>
                <a:latin typeface="Titillium Web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dengan</a:t>
            </a:r>
            <a:r>
              <a:rPr lang="en-ID" sz="1400" kern="1200" spc="60" dirty="0">
                <a:solidFill>
                  <a:schemeClr val="bg1"/>
                </a:solidFill>
                <a:latin typeface="Titillium Web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400" kern="1200" spc="60" dirty="0" err="1">
                <a:solidFill>
                  <a:schemeClr val="bg1"/>
                </a:solidFill>
                <a:latin typeface="Titillium Web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partisipasi</a:t>
            </a:r>
            <a:r>
              <a:rPr lang="en-ID" sz="1400" kern="1200" spc="60" dirty="0">
                <a:solidFill>
                  <a:schemeClr val="bg1"/>
                </a:solidFill>
                <a:latin typeface="Titillium Web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5 </a:t>
            </a:r>
            <a:r>
              <a:rPr lang="en-ID" sz="1400" kern="1200" spc="60" dirty="0" err="1">
                <a:solidFill>
                  <a:schemeClr val="bg1"/>
                </a:solidFill>
                <a:latin typeface="Titillium Web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pengguna</a:t>
            </a:r>
            <a:r>
              <a:rPr lang="en-ID" sz="1400" kern="1200" spc="60" dirty="0">
                <a:solidFill>
                  <a:schemeClr val="bg1"/>
                </a:solidFill>
                <a:latin typeface="Titillium Web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ID" sz="1400" kern="1200" spc="60" dirty="0" err="1">
                <a:solidFill>
                  <a:schemeClr val="bg1"/>
                </a:solidFill>
                <a:latin typeface="Titillium Web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memiliki</a:t>
            </a:r>
            <a:r>
              <a:rPr lang="en-ID" sz="1400" kern="1200" spc="60" dirty="0">
                <a:solidFill>
                  <a:schemeClr val="bg1"/>
                </a:solidFill>
                <a:latin typeface="Titillium Web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400" kern="1200" spc="60" dirty="0" err="1">
                <a:solidFill>
                  <a:schemeClr val="bg1"/>
                </a:solidFill>
                <a:latin typeface="Titillium Web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karakteristik</a:t>
            </a:r>
            <a:r>
              <a:rPr lang="en-ID" sz="1400" kern="1200" spc="60" dirty="0">
                <a:solidFill>
                  <a:schemeClr val="bg1"/>
                </a:solidFill>
                <a:latin typeface="Titillium Web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dan </a:t>
            </a:r>
            <a:r>
              <a:rPr lang="en-ID" sz="1400" kern="1200" spc="60" dirty="0" err="1">
                <a:solidFill>
                  <a:schemeClr val="bg1"/>
                </a:solidFill>
                <a:latin typeface="Titillium Web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latar</a:t>
            </a:r>
            <a:r>
              <a:rPr lang="en-ID" sz="1400" kern="1200" spc="60" dirty="0">
                <a:solidFill>
                  <a:schemeClr val="bg1"/>
                </a:solidFill>
                <a:latin typeface="Titillium Web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400" kern="1200" spc="60" dirty="0" err="1">
                <a:solidFill>
                  <a:schemeClr val="bg1"/>
                </a:solidFill>
                <a:latin typeface="Titillium Web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belakang</a:t>
            </a:r>
            <a:r>
              <a:rPr lang="en-ID" sz="1400" kern="1200" spc="60" dirty="0">
                <a:solidFill>
                  <a:schemeClr val="bg1"/>
                </a:solidFill>
                <a:latin typeface="Titillium Web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ID" sz="1400" kern="1200" spc="60" dirty="0" err="1">
                <a:solidFill>
                  <a:schemeClr val="bg1"/>
                </a:solidFill>
                <a:latin typeface="Titillium Web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berbeda</a:t>
            </a:r>
            <a:r>
              <a:rPr lang="en-ID" sz="1400" kern="1200" spc="60" dirty="0">
                <a:solidFill>
                  <a:schemeClr val="bg1"/>
                </a:solidFill>
                <a:latin typeface="Titillium Web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. Teknik </a:t>
            </a:r>
            <a:r>
              <a:rPr lang="en-ID" sz="1400" kern="1200" spc="60" dirty="0" err="1">
                <a:solidFill>
                  <a:schemeClr val="bg1"/>
                </a:solidFill>
                <a:latin typeface="Titillium Web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ini</a:t>
            </a:r>
            <a:r>
              <a:rPr lang="en-ID" sz="1400" kern="1200" spc="60" dirty="0">
                <a:solidFill>
                  <a:schemeClr val="bg1"/>
                </a:solidFill>
                <a:latin typeface="Titillium Web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400" kern="1200" spc="60" dirty="0" err="1">
                <a:solidFill>
                  <a:schemeClr val="bg1"/>
                </a:solidFill>
                <a:latin typeface="Titillium Web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menggunakan</a:t>
            </a:r>
            <a:r>
              <a:rPr lang="en-ID" sz="1400" kern="1200" spc="60" dirty="0">
                <a:solidFill>
                  <a:schemeClr val="bg1"/>
                </a:solidFill>
                <a:latin typeface="Titillium Web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400" kern="1200" spc="60" dirty="0" err="1">
                <a:solidFill>
                  <a:schemeClr val="bg1"/>
                </a:solidFill>
                <a:latin typeface="Titillium Web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pengujian</a:t>
            </a:r>
            <a:r>
              <a:rPr lang="en-ID" sz="1400" kern="1200" spc="60" dirty="0">
                <a:solidFill>
                  <a:schemeClr val="bg1"/>
                </a:solidFill>
                <a:latin typeface="Titillium Web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400" kern="1200" spc="60" dirty="0" err="1">
                <a:solidFill>
                  <a:schemeClr val="bg1"/>
                </a:solidFill>
                <a:latin typeface="Titillium Web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langsung</a:t>
            </a:r>
            <a:r>
              <a:rPr lang="en-ID" sz="1400" kern="1200" spc="60" dirty="0">
                <a:solidFill>
                  <a:schemeClr val="bg1"/>
                </a:solidFill>
                <a:latin typeface="Titillium Web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400" kern="1200" spc="60" dirty="0" err="1">
                <a:solidFill>
                  <a:schemeClr val="bg1"/>
                </a:solidFill>
                <a:latin typeface="Titillium Web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ke</a:t>
            </a:r>
            <a:r>
              <a:rPr lang="en-ID" sz="1400" kern="1200" spc="60" dirty="0">
                <a:solidFill>
                  <a:schemeClr val="bg1"/>
                </a:solidFill>
                <a:latin typeface="Titillium Web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400" kern="1200" spc="60" dirty="0" err="1">
                <a:solidFill>
                  <a:schemeClr val="bg1"/>
                </a:solidFill>
                <a:latin typeface="Titillium Web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pengguna</a:t>
            </a:r>
            <a:r>
              <a:rPr lang="en-ID" sz="1400" kern="1200" spc="60" dirty="0">
                <a:solidFill>
                  <a:schemeClr val="bg1"/>
                </a:solidFill>
                <a:latin typeface="Titillium Web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400" kern="1200" spc="60" dirty="0" err="1">
                <a:solidFill>
                  <a:schemeClr val="bg1"/>
                </a:solidFill>
                <a:latin typeface="Titillium Web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dengan</a:t>
            </a:r>
            <a:r>
              <a:rPr lang="en-ID" sz="1400" kern="1200" spc="60" dirty="0">
                <a:solidFill>
                  <a:schemeClr val="bg1"/>
                </a:solidFill>
                <a:latin typeface="Titillium Web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400" kern="1200" spc="60" dirty="0" err="1">
                <a:solidFill>
                  <a:schemeClr val="bg1"/>
                </a:solidFill>
                <a:latin typeface="Titillium Web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melakukan</a:t>
            </a:r>
            <a:r>
              <a:rPr lang="en-ID" sz="1400" kern="1200" spc="60" dirty="0">
                <a:solidFill>
                  <a:schemeClr val="bg1"/>
                </a:solidFill>
                <a:latin typeface="Titillium Web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interview dan think aloud.</a:t>
            </a:r>
            <a:endParaRPr lang="en-US" sz="1400" kern="1200" spc="60" dirty="0">
              <a:solidFill>
                <a:schemeClr val="bg1"/>
              </a:solidFill>
              <a:latin typeface="Titillium Web" panose="020B060402020202020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CD6F3AF3-54D3-4E53-B195-5792DD9AD0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86030" y="143341"/>
            <a:ext cx="2170850" cy="4856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8351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26"/>
          <p:cNvSpPr txBox="1">
            <a:spLocks noGrp="1"/>
          </p:cNvSpPr>
          <p:nvPr>
            <p:ph type="title"/>
          </p:nvPr>
        </p:nvSpPr>
        <p:spPr>
          <a:xfrm>
            <a:off x="739675" y="-1"/>
            <a:ext cx="7686000" cy="71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Titillium Web" panose="020B0604020202020204" charset="0"/>
              </a:rPr>
              <a:t>PROSES DALAM MELAKUKAN EVALUASI</a:t>
            </a:r>
            <a:endParaRPr b="1" dirty="0">
              <a:latin typeface="Titillium Web" panose="020B0604020202020204" charset="0"/>
            </a:endParaRPr>
          </a:p>
        </p:txBody>
      </p:sp>
      <p:sp>
        <p:nvSpPr>
          <p:cNvPr id="872" name="Google Shape;872;p26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 dirty="0"/>
          </a:p>
        </p:txBody>
      </p:sp>
      <p:sp>
        <p:nvSpPr>
          <p:cNvPr id="881" name="Google Shape;881;p26"/>
          <p:cNvSpPr/>
          <p:nvPr/>
        </p:nvSpPr>
        <p:spPr>
          <a:xfrm rot="-711057">
            <a:off x="4448429" y="2972399"/>
            <a:ext cx="1620031" cy="69019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grpSp>
        <p:nvGrpSpPr>
          <p:cNvPr id="882" name="Google Shape;882;p26"/>
          <p:cNvGrpSpPr/>
          <p:nvPr/>
        </p:nvGrpSpPr>
        <p:grpSpPr>
          <a:xfrm>
            <a:off x="4967918" y="1479246"/>
            <a:ext cx="2053870" cy="1460001"/>
            <a:chOff x="4419278" y="1479246"/>
            <a:chExt cx="2053870" cy="1460001"/>
          </a:xfrm>
        </p:grpSpPr>
        <p:sp>
          <p:nvSpPr>
            <p:cNvPr id="883" name="Google Shape;883;p26"/>
            <p:cNvSpPr/>
            <p:nvPr/>
          </p:nvSpPr>
          <p:spPr>
            <a:xfrm rot="-1789476">
              <a:off x="5349997" y="2746834"/>
              <a:ext cx="192413" cy="192413"/>
            </a:xfrm>
            <a:prstGeom prst="ellipse">
              <a:avLst/>
            </a:prstGeom>
            <a:solidFill>
              <a:srgbClr val="6E86B6"/>
            </a:solidFill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885" name="Google Shape;885;p26"/>
            <p:cNvSpPr/>
            <p:nvPr/>
          </p:nvSpPr>
          <p:spPr>
            <a:xfrm>
              <a:off x="4419278" y="1479246"/>
              <a:ext cx="2053870" cy="843637"/>
            </a:xfrm>
            <a:prstGeom prst="roundRect">
              <a:avLst>
                <a:gd name="adj" fmla="val 4485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886" name="Google Shape;886;p26"/>
            <p:cNvSpPr/>
            <p:nvPr/>
          </p:nvSpPr>
          <p:spPr>
            <a:xfrm rot="10800000">
              <a:off x="5392219" y="2317599"/>
              <a:ext cx="107928" cy="80946"/>
            </a:xfrm>
            <a:prstGeom prst="triangle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887" name="Google Shape;887;p26"/>
            <p:cNvSpPr txBox="1"/>
            <p:nvPr/>
          </p:nvSpPr>
          <p:spPr>
            <a:xfrm>
              <a:off x="4472343" y="1523856"/>
              <a:ext cx="1947741" cy="7490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ID" sz="1100" b="1" dirty="0">
                  <a:solidFill>
                    <a:schemeClr val="tx1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USABILITY TESTING DAN PERBAIKAN PROTOTYPE</a:t>
              </a:r>
            </a:p>
          </p:txBody>
        </p:sp>
      </p:grpSp>
      <p:sp>
        <p:nvSpPr>
          <p:cNvPr id="888" name="Google Shape;888;p26"/>
          <p:cNvSpPr/>
          <p:nvPr/>
        </p:nvSpPr>
        <p:spPr>
          <a:xfrm rot="711057" flipH="1">
            <a:off x="2899400" y="2972399"/>
            <a:ext cx="1620031" cy="69019"/>
          </a:xfrm>
          <a:prstGeom prst="roundRect">
            <a:avLst>
              <a:gd name="adj" fmla="val 50000"/>
            </a:avLst>
          </a:prstGeom>
          <a:solidFill>
            <a:srgbClr val="6E86B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grpSp>
        <p:nvGrpSpPr>
          <p:cNvPr id="889" name="Google Shape;889;p26"/>
          <p:cNvGrpSpPr/>
          <p:nvPr/>
        </p:nvGrpSpPr>
        <p:grpSpPr>
          <a:xfrm>
            <a:off x="3461227" y="3074718"/>
            <a:ext cx="2053870" cy="1440767"/>
            <a:chOff x="2912587" y="3074718"/>
            <a:chExt cx="2053870" cy="1440767"/>
          </a:xfrm>
        </p:grpSpPr>
        <p:sp>
          <p:nvSpPr>
            <p:cNvPr id="891" name="Google Shape;891;p26"/>
            <p:cNvSpPr/>
            <p:nvPr/>
          </p:nvSpPr>
          <p:spPr>
            <a:xfrm rot="-1789476">
              <a:off x="3843305" y="3074718"/>
              <a:ext cx="192413" cy="192413"/>
            </a:xfrm>
            <a:prstGeom prst="ellipse">
              <a:avLst/>
            </a:prstGeom>
            <a:solidFill>
              <a:srgbClr val="FFFFFF"/>
            </a:solidFill>
            <a:ln w="38100" cap="flat" cmpd="sng">
              <a:solidFill>
                <a:srgbClr val="6E86B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892" name="Google Shape;892;p26"/>
            <p:cNvSpPr/>
            <p:nvPr/>
          </p:nvSpPr>
          <p:spPr>
            <a:xfrm>
              <a:off x="2912587" y="3671848"/>
              <a:ext cx="2053870" cy="843637"/>
            </a:xfrm>
            <a:prstGeom prst="roundRect">
              <a:avLst>
                <a:gd name="adj" fmla="val 4485"/>
              </a:avLst>
            </a:prstGeom>
            <a:solidFill>
              <a:srgbClr val="6E86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893" name="Google Shape;893;p26"/>
            <p:cNvSpPr txBox="1"/>
            <p:nvPr/>
          </p:nvSpPr>
          <p:spPr>
            <a:xfrm>
              <a:off x="2965651" y="3716458"/>
              <a:ext cx="1947741" cy="7490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100" b="1" dirty="0">
                  <a:solidFill>
                    <a:srgbClr val="FFFFFF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HEURISTIC EVALUATION DAN PERBAIKAN PROTOTYPE</a:t>
              </a:r>
              <a:endParaRPr sz="1100" b="1" dirty="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894" name="Google Shape;894;p26"/>
            <p:cNvSpPr/>
            <p:nvPr/>
          </p:nvSpPr>
          <p:spPr>
            <a:xfrm>
              <a:off x="3885558" y="3594321"/>
              <a:ext cx="107928" cy="80946"/>
            </a:xfrm>
            <a:prstGeom prst="triangle">
              <a:avLst>
                <a:gd name="adj" fmla="val 50000"/>
              </a:avLst>
            </a:prstGeom>
            <a:solidFill>
              <a:srgbClr val="6E86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</p:grpSp>
      <p:sp>
        <p:nvSpPr>
          <p:cNvPr id="895" name="Google Shape;895;p26"/>
          <p:cNvSpPr/>
          <p:nvPr/>
        </p:nvSpPr>
        <p:spPr>
          <a:xfrm rot="-711057">
            <a:off x="1371551" y="2972399"/>
            <a:ext cx="1620031" cy="69019"/>
          </a:xfrm>
          <a:prstGeom prst="roundRect">
            <a:avLst>
              <a:gd name="adj" fmla="val 50000"/>
            </a:avLst>
          </a:prstGeom>
          <a:solidFill>
            <a:srgbClr val="6E86B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grpSp>
        <p:nvGrpSpPr>
          <p:cNvPr id="896" name="Google Shape;896;p26"/>
          <p:cNvGrpSpPr/>
          <p:nvPr/>
        </p:nvGrpSpPr>
        <p:grpSpPr>
          <a:xfrm>
            <a:off x="1918080" y="1479246"/>
            <a:ext cx="2053870" cy="1460001"/>
            <a:chOff x="1369440" y="1479246"/>
            <a:chExt cx="2053870" cy="1460001"/>
          </a:xfrm>
        </p:grpSpPr>
        <p:sp>
          <p:nvSpPr>
            <p:cNvPr id="897" name="Google Shape;897;p26"/>
            <p:cNvSpPr/>
            <p:nvPr/>
          </p:nvSpPr>
          <p:spPr>
            <a:xfrm>
              <a:off x="1369440" y="1479246"/>
              <a:ext cx="2053870" cy="843637"/>
            </a:xfrm>
            <a:prstGeom prst="roundRect">
              <a:avLst>
                <a:gd name="adj" fmla="val 4485"/>
              </a:avLst>
            </a:prstGeom>
            <a:solidFill>
              <a:srgbClr val="6E86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899" name="Google Shape;899;p26"/>
            <p:cNvSpPr/>
            <p:nvPr/>
          </p:nvSpPr>
          <p:spPr>
            <a:xfrm rot="10800000">
              <a:off x="2342381" y="2317599"/>
              <a:ext cx="107928" cy="80946"/>
            </a:xfrm>
            <a:prstGeom prst="triangle">
              <a:avLst>
                <a:gd name="adj" fmla="val 50000"/>
              </a:avLst>
            </a:prstGeom>
            <a:solidFill>
              <a:srgbClr val="6E86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900" name="Google Shape;900;p26"/>
            <p:cNvSpPr txBox="1"/>
            <p:nvPr/>
          </p:nvSpPr>
          <p:spPr>
            <a:xfrm>
              <a:off x="1422504" y="1523856"/>
              <a:ext cx="1947741" cy="7490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100" b="1" dirty="0">
                  <a:solidFill>
                    <a:srgbClr val="FFFFFF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ANALISA KEBUTUHAN DAN PERSIAPAN PENELITIAN</a:t>
              </a:r>
              <a:endParaRPr sz="1100" b="1" dirty="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901" name="Google Shape;901;p26"/>
            <p:cNvSpPr/>
            <p:nvPr/>
          </p:nvSpPr>
          <p:spPr>
            <a:xfrm rot="-1789476">
              <a:off x="2296769" y="2746834"/>
              <a:ext cx="192413" cy="192413"/>
            </a:xfrm>
            <a:prstGeom prst="ellipse">
              <a:avLst/>
            </a:prstGeom>
            <a:solidFill>
              <a:srgbClr val="FFFFFF"/>
            </a:solidFill>
            <a:ln w="38100" cap="flat" cmpd="sng">
              <a:solidFill>
                <a:srgbClr val="6E86B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p18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4" name="Google Shape;1006;p36">
            <a:extLst>
              <a:ext uri="{FF2B5EF4-FFF2-40B4-BE49-F238E27FC236}">
                <a16:creationId xmlns:a16="http://schemas.microsoft.com/office/drawing/2014/main" id="{46E25BF1-E69E-40CA-8A42-EA063031A3A6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9143975" cy="106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▫"/>
              <a:defRPr sz="2400" b="0" i="0" u="none" strike="noStrike" cap="non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-"/>
              <a:defRPr sz="2400" b="0" i="0" u="none" strike="noStrike" cap="non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-"/>
              <a:defRPr sz="2400" b="0" i="0" u="none" strike="noStrike" cap="non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-"/>
              <a:defRPr sz="2400" b="0" i="0" u="none" strike="noStrike" cap="non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-"/>
              <a:defRPr sz="2400" b="0" i="0" u="none" strike="noStrike" cap="non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-"/>
              <a:defRPr sz="2400" b="0" i="0" u="none" strike="noStrike" cap="non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●"/>
              <a:defRPr sz="2400" b="0" i="0" u="none" strike="noStrike" cap="non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○"/>
              <a:defRPr sz="2400" b="0" i="0" u="none" strike="noStrike" cap="non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■"/>
              <a:defRPr sz="2400" b="0" i="0" u="none" strike="noStrike" cap="non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marL="0" indent="0" algn="ctr">
              <a:spcBef>
                <a:spcPts val="0"/>
              </a:spcBef>
              <a:buFont typeface="Titillium Web"/>
              <a:buNone/>
            </a:pPr>
            <a:r>
              <a:rPr lang="en-US" sz="3000" b="1" dirty="0">
                <a:solidFill>
                  <a:schemeClr val="lt1"/>
                </a:solidFill>
                <a:latin typeface="Titillium Web" panose="020B0604020202020204" charset="0"/>
                <a:sym typeface="Titillium Web ExtraLight"/>
              </a:rPr>
              <a:t>HASIL HEURISTIC EVALUATION</a:t>
            </a:r>
            <a:endParaRPr lang="en-US" b="1" dirty="0">
              <a:latin typeface="Titillium Web" panose="020B0604020202020204" charset="0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0B324FFA-87B2-443C-A925-2410C624C2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7642" y="1290636"/>
            <a:ext cx="4638675" cy="3590925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9956736F-DF0F-4800-A9F0-F1FE701F71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71987" y="1350644"/>
            <a:ext cx="4667250" cy="302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6817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p18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4" name="Google Shape;1006;p36">
            <a:extLst>
              <a:ext uri="{FF2B5EF4-FFF2-40B4-BE49-F238E27FC236}">
                <a16:creationId xmlns:a16="http://schemas.microsoft.com/office/drawing/2014/main" id="{46E25BF1-E69E-40CA-8A42-EA063031A3A6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9143975" cy="106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▫"/>
              <a:defRPr sz="2400" b="0" i="0" u="none" strike="noStrike" cap="non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-"/>
              <a:defRPr sz="2400" b="0" i="0" u="none" strike="noStrike" cap="non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-"/>
              <a:defRPr sz="2400" b="0" i="0" u="none" strike="noStrike" cap="non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-"/>
              <a:defRPr sz="2400" b="0" i="0" u="none" strike="noStrike" cap="non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-"/>
              <a:defRPr sz="2400" b="0" i="0" u="none" strike="noStrike" cap="non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-"/>
              <a:defRPr sz="2400" b="0" i="0" u="none" strike="noStrike" cap="non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●"/>
              <a:defRPr sz="2400" b="0" i="0" u="none" strike="noStrike" cap="non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○"/>
              <a:defRPr sz="2400" b="0" i="0" u="none" strike="noStrike" cap="non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■"/>
              <a:defRPr sz="2400" b="0" i="0" u="none" strike="noStrike" cap="non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marL="0" indent="0" algn="ctr">
              <a:spcBef>
                <a:spcPts val="0"/>
              </a:spcBef>
              <a:buFont typeface="Titillium Web"/>
              <a:buNone/>
            </a:pPr>
            <a:r>
              <a:rPr lang="en-US" sz="3000" b="1" dirty="0">
                <a:solidFill>
                  <a:schemeClr val="lt1"/>
                </a:solidFill>
                <a:latin typeface="Titillium Web" panose="020B0604020202020204" charset="0"/>
                <a:sym typeface="Titillium Web ExtraLight"/>
              </a:rPr>
              <a:t>HASIL USABILITY TESTING</a:t>
            </a:r>
            <a:endParaRPr lang="en-US" b="1" dirty="0">
              <a:latin typeface="Titillium Web" panose="020B0604020202020204" charset="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B8C5CA21-9907-4729-B22F-FC6AD0FE19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63465" y="1196435"/>
            <a:ext cx="3486150" cy="1743075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27154780-1100-4E36-9997-EC97435E52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863465" y="3011804"/>
            <a:ext cx="3419475" cy="2009775"/>
          </a:xfrm>
          <a:prstGeom prst="rect">
            <a:avLst/>
          </a:prstGeom>
        </p:spPr>
      </p:pic>
      <p:sp>
        <p:nvSpPr>
          <p:cNvPr id="10" name="Google Shape;1006;p36">
            <a:extLst>
              <a:ext uri="{FF2B5EF4-FFF2-40B4-BE49-F238E27FC236}">
                <a16:creationId xmlns:a16="http://schemas.microsoft.com/office/drawing/2014/main" id="{4FEA4F40-AC59-4318-9C97-2FF00362CBEE}"/>
              </a:ext>
            </a:extLst>
          </p:cNvPr>
          <p:cNvSpPr txBox="1">
            <a:spLocks/>
          </p:cNvSpPr>
          <p:nvPr/>
        </p:nvSpPr>
        <p:spPr>
          <a:xfrm>
            <a:off x="222397" y="1131761"/>
            <a:ext cx="4349590" cy="3303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▫"/>
              <a:defRPr sz="2400" b="0" i="0" u="none" strike="noStrike" cap="non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-"/>
              <a:defRPr sz="2400" b="0" i="0" u="none" strike="noStrike" cap="non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-"/>
              <a:defRPr sz="2400" b="0" i="0" u="none" strike="noStrike" cap="non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-"/>
              <a:defRPr sz="2400" b="0" i="0" u="none" strike="noStrike" cap="non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-"/>
              <a:defRPr sz="2400" b="0" i="0" u="none" strike="noStrike" cap="non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-"/>
              <a:defRPr sz="2400" b="0" i="0" u="none" strike="noStrike" cap="non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●"/>
              <a:defRPr sz="2400" b="0" i="0" u="none" strike="noStrike" cap="non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○"/>
              <a:defRPr sz="2400" b="0" i="0" u="none" strike="noStrike" cap="non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■"/>
              <a:defRPr sz="2400" b="0" i="0" u="none" strike="noStrike" cap="non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marL="76200" indent="0" algn="just">
              <a:lnSpc>
                <a:spcPct val="110000"/>
              </a:lnSpc>
              <a:spcAft>
                <a:spcPts val="1200"/>
              </a:spcAft>
              <a:buFont typeface="Titillium Web"/>
              <a:buNone/>
            </a:pPr>
            <a:r>
              <a:rPr lang="en-US" sz="1400" kern="1200" spc="60" dirty="0">
                <a:solidFill>
                  <a:schemeClr val="bg1"/>
                </a:solidFill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Gambar </a:t>
            </a:r>
            <a:r>
              <a:rPr lang="en-US" sz="1400" kern="1200" spc="60" dirty="0" err="1">
                <a:solidFill>
                  <a:schemeClr val="bg1"/>
                </a:solidFill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disamping</a:t>
            </a:r>
            <a:r>
              <a:rPr lang="en-US" sz="1400" kern="1200" spc="60" dirty="0">
                <a:solidFill>
                  <a:schemeClr val="bg1"/>
                </a:solidFill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kern="1200" spc="60" dirty="0" err="1">
                <a:solidFill>
                  <a:schemeClr val="bg1"/>
                </a:solidFill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menunjukan</a:t>
            </a:r>
            <a:r>
              <a:rPr lang="en-US" sz="1400" kern="1200" spc="60" dirty="0">
                <a:solidFill>
                  <a:schemeClr val="bg1"/>
                </a:solidFill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 data </a:t>
            </a:r>
            <a:r>
              <a:rPr lang="en-US" sz="1400" b="1" kern="1200" spc="60" dirty="0" err="1">
                <a:solidFill>
                  <a:schemeClr val="bg1"/>
                </a:solidFill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kuantitatif</a:t>
            </a:r>
            <a:r>
              <a:rPr lang="en-US" sz="1400" kern="1200" spc="60" dirty="0">
                <a:solidFill>
                  <a:schemeClr val="bg1"/>
                </a:solidFill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 yang </a:t>
            </a:r>
            <a:r>
              <a:rPr lang="en-US" sz="1400" kern="1200" spc="60" dirty="0" err="1">
                <a:solidFill>
                  <a:schemeClr val="bg1"/>
                </a:solidFill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diperoleh</a:t>
            </a:r>
            <a:r>
              <a:rPr lang="en-US" sz="1400" kern="1200" spc="60" dirty="0">
                <a:solidFill>
                  <a:schemeClr val="bg1"/>
                </a:solidFill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kern="1200" spc="60" dirty="0" err="1">
                <a:solidFill>
                  <a:schemeClr val="bg1"/>
                </a:solidFill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dari</a:t>
            </a:r>
            <a:r>
              <a:rPr lang="en-US" sz="1400" kern="1200" spc="60" dirty="0">
                <a:solidFill>
                  <a:schemeClr val="bg1"/>
                </a:solidFill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 hasil </a:t>
            </a:r>
            <a:r>
              <a:rPr lang="en-US" sz="1400" kern="1200" spc="60" dirty="0" err="1">
                <a:solidFill>
                  <a:schemeClr val="bg1"/>
                </a:solidFill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pengujian</a:t>
            </a:r>
            <a:r>
              <a:rPr lang="en-US" sz="1400" kern="1200" spc="60" dirty="0">
                <a:solidFill>
                  <a:schemeClr val="bg1"/>
                </a:solidFill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kern="1200" spc="60" dirty="0" err="1">
                <a:solidFill>
                  <a:schemeClr val="bg1"/>
                </a:solidFill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terhadap</a:t>
            </a:r>
            <a:r>
              <a:rPr lang="en-US" sz="1400" kern="1200" spc="60" dirty="0">
                <a:solidFill>
                  <a:schemeClr val="bg1"/>
                </a:solidFill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 5 </a:t>
            </a:r>
            <a:r>
              <a:rPr lang="en-US" sz="1400" kern="1200" spc="60" dirty="0" err="1">
                <a:solidFill>
                  <a:schemeClr val="bg1"/>
                </a:solidFill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partisipan</a:t>
            </a:r>
            <a:r>
              <a:rPr lang="en-US" sz="1400" kern="1200" spc="60" dirty="0">
                <a:solidFill>
                  <a:schemeClr val="bg1"/>
                </a:solidFill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. Gambar </a:t>
            </a:r>
            <a:r>
              <a:rPr lang="en-US" sz="1400" kern="1200" spc="60" dirty="0" err="1">
                <a:solidFill>
                  <a:schemeClr val="bg1"/>
                </a:solidFill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pertama</a:t>
            </a:r>
            <a:r>
              <a:rPr lang="en-US" sz="1400" kern="1200" spc="60" dirty="0">
                <a:solidFill>
                  <a:schemeClr val="bg1"/>
                </a:solidFill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kern="1200" spc="60" dirty="0" err="1">
                <a:solidFill>
                  <a:schemeClr val="bg1"/>
                </a:solidFill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menunjukkan</a:t>
            </a:r>
            <a:r>
              <a:rPr lang="en-US" sz="1400" kern="1200" spc="60" dirty="0">
                <a:solidFill>
                  <a:schemeClr val="bg1"/>
                </a:solidFill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 hasil </a:t>
            </a:r>
            <a:r>
              <a:rPr lang="en-US" sz="1400" kern="1200" spc="60" dirty="0" err="1">
                <a:solidFill>
                  <a:schemeClr val="bg1"/>
                </a:solidFill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dari</a:t>
            </a:r>
            <a:r>
              <a:rPr lang="en-US" sz="1400" kern="1200" spc="60" dirty="0">
                <a:solidFill>
                  <a:schemeClr val="bg1"/>
                </a:solidFill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kern="1200" spc="60" dirty="0" err="1">
                <a:solidFill>
                  <a:schemeClr val="bg1"/>
                </a:solidFill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kuisioner</a:t>
            </a:r>
            <a:r>
              <a:rPr lang="en-US" sz="1400" kern="1200" spc="60" dirty="0">
                <a:solidFill>
                  <a:schemeClr val="bg1"/>
                </a:solidFill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 yang </a:t>
            </a:r>
            <a:r>
              <a:rPr lang="en-US" sz="1400" kern="1200" spc="60" dirty="0" err="1">
                <a:solidFill>
                  <a:schemeClr val="bg1"/>
                </a:solidFill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diisi</a:t>
            </a:r>
            <a:r>
              <a:rPr lang="en-US" sz="1400" kern="1200" spc="60" dirty="0">
                <a:solidFill>
                  <a:schemeClr val="bg1"/>
                </a:solidFill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kern="1200" spc="60" dirty="0" err="1">
                <a:solidFill>
                  <a:schemeClr val="bg1"/>
                </a:solidFill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partisipan</a:t>
            </a:r>
            <a:r>
              <a:rPr lang="en-US" sz="1400" kern="1200" spc="60" dirty="0">
                <a:solidFill>
                  <a:schemeClr val="bg1"/>
                </a:solidFill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 dan </a:t>
            </a:r>
            <a:r>
              <a:rPr lang="en-US" sz="1400" kern="1200" spc="60" dirty="0" err="1">
                <a:solidFill>
                  <a:schemeClr val="bg1"/>
                </a:solidFill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gambar</a:t>
            </a:r>
            <a:r>
              <a:rPr lang="en-US" sz="1400" kern="1200" spc="60" dirty="0">
                <a:solidFill>
                  <a:schemeClr val="bg1"/>
                </a:solidFill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kern="1200" spc="60" dirty="0" err="1">
                <a:solidFill>
                  <a:schemeClr val="bg1"/>
                </a:solidFill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kedua</a:t>
            </a:r>
            <a:r>
              <a:rPr lang="en-US" sz="1400" kern="1200" spc="60" dirty="0">
                <a:solidFill>
                  <a:schemeClr val="bg1"/>
                </a:solidFill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kern="1200" spc="60" dirty="0" err="1">
                <a:solidFill>
                  <a:schemeClr val="bg1"/>
                </a:solidFill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merupakan</a:t>
            </a:r>
            <a:r>
              <a:rPr lang="en-US" sz="1400" kern="1200" spc="60" dirty="0">
                <a:solidFill>
                  <a:schemeClr val="bg1"/>
                </a:solidFill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kern="1200" spc="60" dirty="0" err="1">
                <a:solidFill>
                  <a:schemeClr val="bg1"/>
                </a:solidFill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waktu</a:t>
            </a:r>
            <a:r>
              <a:rPr lang="en-US" sz="1400" kern="1200" spc="60" dirty="0">
                <a:solidFill>
                  <a:schemeClr val="bg1"/>
                </a:solidFill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 yang </a:t>
            </a:r>
            <a:r>
              <a:rPr lang="en-US" sz="1400" kern="1200" spc="60" dirty="0" err="1">
                <a:solidFill>
                  <a:schemeClr val="bg1"/>
                </a:solidFill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dibutuhkan</a:t>
            </a:r>
            <a:r>
              <a:rPr lang="en-US" sz="1400" kern="1200" spc="60" dirty="0">
                <a:solidFill>
                  <a:schemeClr val="bg1"/>
                </a:solidFill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kern="1200" spc="60" dirty="0" err="1">
                <a:solidFill>
                  <a:schemeClr val="bg1"/>
                </a:solidFill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tiap</a:t>
            </a:r>
            <a:r>
              <a:rPr lang="en-US" sz="1400" kern="1200" spc="60" dirty="0">
                <a:solidFill>
                  <a:schemeClr val="bg1"/>
                </a:solidFill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kern="1200" spc="60" dirty="0" err="1">
                <a:solidFill>
                  <a:schemeClr val="bg1"/>
                </a:solidFill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partisipan</a:t>
            </a:r>
            <a:r>
              <a:rPr lang="en-US" sz="1400" kern="1200" spc="60" dirty="0">
                <a:solidFill>
                  <a:schemeClr val="bg1"/>
                </a:solidFill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kern="1200" spc="60" dirty="0" err="1">
                <a:solidFill>
                  <a:schemeClr val="bg1"/>
                </a:solidFill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dalam</a:t>
            </a:r>
            <a:r>
              <a:rPr lang="en-US" sz="1400" kern="1200" spc="60" dirty="0">
                <a:solidFill>
                  <a:schemeClr val="bg1"/>
                </a:solidFill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kern="1200" spc="60" dirty="0" err="1">
                <a:solidFill>
                  <a:schemeClr val="bg1"/>
                </a:solidFill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mengerjakan</a:t>
            </a:r>
            <a:r>
              <a:rPr lang="en-US" sz="1400" kern="1200" spc="60" dirty="0">
                <a:solidFill>
                  <a:schemeClr val="bg1"/>
                </a:solidFill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 masing-masing task.</a:t>
            </a:r>
          </a:p>
          <a:p>
            <a:pPr marL="76200" indent="0" algn="just">
              <a:lnSpc>
                <a:spcPct val="110000"/>
              </a:lnSpc>
              <a:spcAft>
                <a:spcPts val="1200"/>
              </a:spcAft>
              <a:buFont typeface="Titillium Web"/>
              <a:buNone/>
            </a:pPr>
            <a:r>
              <a:rPr lang="en-US" sz="1400" kern="1200" spc="60" dirty="0" err="1">
                <a:solidFill>
                  <a:schemeClr val="bg1"/>
                </a:solidFill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Disamping</a:t>
            </a:r>
            <a:r>
              <a:rPr lang="en-US" sz="1400" kern="1200" spc="60" dirty="0">
                <a:solidFill>
                  <a:schemeClr val="bg1"/>
                </a:solidFill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kern="1200" spc="60" dirty="0" err="1">
                <a:solidFill>
                  <a:schemeClr val="bg1"/>
                </a:solidFill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itu</a:t>
            </a:r>
            <a:r>
              <a:rPr lang="en-US" sz="1400" kern="1200" spc="60" dirty="0">
                <a:solidFill>
                  <a:schemeClr val="bg1"/>
                </a:solidFill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, data </a:t>
            </a:r>
            <a:r>
              <a:rPr lang="en-US" sz="1400" b="1" kern="1200" spc="60" dirty="0" err="1">
                <a:solidFill>
                  <a:schemeClr val="bg1"/>
                </a:solidFill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kualitatif</a:t>
            </a:r>
            <a:r>
              <a:rPr lang="en-US" sz="1400" b="1" kern="1200" spc="60" dirty="0">
                <a:solidFill>
                  <a:schemeClr val="bg1"/>
                </a:solidFill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kern="1200" spc="60" dirty="0" err="1">
                <a:solidFill>
                  <a:schemeClr val="bg1"/>
                </a:solidFill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diperoleh</a:t>
            </a:r>
            <a:r>
              <a:rPr lang="en-US" sz="1400" kern="1200" spc="60" dirty="0">
                <a:solidFill>
                  <a:schemeClr val="bg1"/>
                </a:solidFill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kern="1200" spc="60" dirty="0" err="1">
                <a:solidFill>
                  <a:schemeClr val="bg1"/>
                </a:solidFill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dari</a:t>
            </a:r>
            <a:r>
              <a:rPr lang="en-US" sz="1400" kern="1200" spc="60" dirty="0">
                <a:solidFill>
                  <a:schemeClr val="bg1"/>
                </a:solidFill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 hasil interview </a:t>
            </a:r>
            <a:r>
              <a:rPr lang="en-US" sz="1400" kern="1200" spc="60" dirty="0" err="1">
                <a:solidFill>
                  <a:schemeClr val="bg1"/>
                </a:solidFill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langsung</a:t>
            </a:r>
            <a:r>
              <a:rPr lang="en-US" sz="1400" kern="1200" spc="60" dirty="0">
                <a:solidFill>
                  <a:schemeClr val="bg1"/>
                </a:solidFill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kern="1200" spc="60" dirty="0" err="1">
                <a:solidFill>
                  <a:schemeClr val="bg1"/>
                </a:solidFill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kepada</a:t>
            </a:r>
            <a:r>
              <a:rPr lang="en-US" sz="1400" kern="1200" spc="60" dirty="0">
                <a:solidFill>
                  <a:schemeClr val="bg1"/>
                </a:solidFill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kern="1200" spc="60" dirty="0" err="1">
                <a:solidFill>
                  <a:schemeClr val="bg1"/>
                </a:solidFill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partisipan</a:t>
            </a:r>
            <a:r>
              <a:rPr lang="en-US" sz="1400" kern="1200" spc="60" dirty="0">
                <a:solidFill>
                  <a:schemeClr val="bg1"/>
                </a:solidFill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 Setelah </a:t>
            </a:r>
            <a:r>
              <a:rPr lang="en-US" sz="1400" kern="1200" spc="60" dirty="0" err="1">
                <a:solidFill>
                  <a:schemeClr val="bg1"/>
                </a:solidFill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mengerjakan</a:t>
            </a:r>
            <a:r>
              <a:rPr lang="en-US" sz="1400" kern="1200" spc="60" dirty="0">
                <a:solidFill>
                  <a:schemeClr val="bg1"/>
                </a:solidFill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 task dan hasil </a:t>
            </a:r>
            <a:r>
              <a:rPr lang="en-US" sz="1400" kern="1200" spc="60" dirty="0" err="1">
                <a:solidFill>
                  <a:schemeClr val="bg1"/>
                </a:solidFill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dari</a:t>
            </a:r>
            <a:r>
              <a:rPr lang="en-US" sz="1400" kern="1200" spc="60" dirty="0">
                <a:solidFill>
                  <a:schemeClr val="bg1"/>
                </a:solidFill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kern="1200" spc="60" dirty="0" err="1">
                <a:solidFill>
                  <a:schemeClr val="bg1"/>
                </a:solidFill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pengamatan</a:t>
            </a:r>
            <a:r>
              <a:rPr lang="en-US" sz="1400" kern="1200" spc="60" dirty="0">
                <a:solidFill>
                  <a:schemeClr val="bg1"/>
                </a:solidFill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kern="1200" spc="60" dirty="0" err="1">
                <a:solidFill>
                  <a:schemeClr val="bg1"/>
                </a:solidFill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penguji</a:t>
            </a:r>
            <a:r>
              <a:rPr lang="en-US" sz="1400" kern="1200" spc="60" dirty="0">
                <a:solidFill>
                  <a:schemeClr val="bg1"/>
                </a:solidFill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kern="1200" spc="60" dirty="0" err="1">
                <a:solidFill>
                  <a:schemeClr val="bg1"/>
                </a:solidFill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terhadap</a:t>
            </a:r>
            <a:r>
              <a:rPr lang="en-US" sz="1400" kern="1200" spc="60" dirty="0">
                <a:solidFill>
                  <a:schemeClr val="bg1"/>
                </a:solidFill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kern="1200" spc="60" dirty="0" err="1">
                <a:solidFill>
                  <a:schemeClr val="bg1"/>
                </a:solidFill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partisipan</a:t>
            </a:r>
            <a:r>
              <a:rPr lang="en-US" sz="1400" kern="1200" spc="60" dirty="0">
                <a:solidFill>
                  <a:schemeClr val="bg1"/>
                </a:solidFill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 Ketika </a:t>
            </a:r>
            <a:r>
              <a:rPr lang="en-US" sz="1400" kern="1200" spc="60" dirty="0" err="1">
                <a:solidFill>
                  <a:schemeClr val="bg1"/>
                </a:solidFill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melakukan</a:t>
            </a:r>
            <a:r>
              <a:rPr lang="en-US" sz="1400" kern="1200" spc="60" dirty="0">
                <a:solidFill>
                  <a:schemeClr val="bg1"/>
                </a:solidFill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 task.</a:t>
            </a:r>
          </a:p>
        </p:txBody>
      </p:sp>
    </p:spTree>
    <p:extLst>
      <p:ext uri="{BB962C8B-B14F-4D97-AF65-F5344CB8AC3E}">
        <p14:creationId xmlns:p14="http://schemas.microsoft.com/office/powerpoint/2010/main" val="703449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Google Shape;1005;p36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sp>
        <p:nvSpPr>
          <p:cNvPr id="1006" name="Google Shape;1006;p36"/>
          <p:cNvSpPr txBox="1">
            <a:spLocks noGrp="1"/>
          </p:cNvSpPr>
          <p:nvPr>
            <p:ph type="body" idx="4294967295"/>
          </p:nvPr>
        </p:nvSpPr>
        <p:spPr>
          <a:xfrm>
            <a:off x="457198" y="631824"/>
            <a:ext cx="3248451" cy="42551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dirty="0">
                <a:solidFill>
                  <a:schemeClr val="lt1"/>
                </a:solidFill>
                <a:latin typeface="Titillium Web" panose="020B0604020202020204" charset="0"/>
                <a:sym typeface="Titillium Web ExtraLight"/>
              </a:rPr>
              <a:t>SPADA INDONESIA</a:t>
            </a:r>
            <a:endParaRPr b="1" dirty="0">
              <a:latin typeface="Titillium Web" panose="020B0604020202020204" charset="0"/>
            </a:endParaRPr>
          </a:p>
          <a:p>
            <a:pPr marL="76200" indent="0">
              <a:lnSpc>
                <a:spcPct val="110000"/>
              </a:lnSpc>
              <a:spcAft>
                <a:spcPts val="1200"/>
              </a:spcAft>
              <a:buNone/>
            </a:pPr>
            <a:r>
              <a:rPr lang="en-US" sz="1400" kern="1200" spc="60" dirty="0" err="1">
                <a:solidFill>
                  <a:schemeClr val="bg1"/>
                </a:solidFill>
                <a:effectLst/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Merupakan</a:t>
            </a:r>
            <a:r>
              <a:rPr lang="en-US" sz="1400" kern="1200" spc="60" dirty="0">
                <a:solidFill>
                  <a:schemeClr val="bg1"/>
                </a:solidFill>
                <a:effectLst/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kern="1200" spc="60" dirty="0" err="1">
                <a:solidFill>
                  <a:schemeClr val="bg1"/>
                </a:solidFill>
                <a:effectLst/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perusahaan</a:t>
            </a:r>
            <a:r>
              <a:rPr lang="en-US" sz="1400" kern="1200" spc="60" dirty="0">
                <a:solidFill>
                  <a:schemeClr val="bg1"/>
                </a:solidFill>
                <a:effectLst/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 yang </a:t>
            </a:r>
            <a:r>
              <a:rPr lang="en-US" sz="1400" kern="1200" spc="60" dirty="0" err="1">
                <a:solidFill>
                  <a:schemeClr val="bg1"/>
                </a:solidFill>
                <a:effectLst/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bergerak</a:t>
            </a:r>
            <a:r>
              <a:rPr lang="en-US" sz="1400" kern="1200" spc="60" dirty="0">
                <a:solidFill>
                  <a:schemeClr val="bg1"/>
                </a:solidFill>
                <a:effectLst/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 di </a:t>
            </a:r>
            <a:r>
              <a:rPr lang="en-US" sz="1400" kern="1200" spc="60" dirty="0" err="1">
                <a:solidFill>
                  <a:schemeClr val="bg1"/>
                </a:solidFill>
                <a:effectLst/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bidang</a:t>
            </a:r>
            <a:r>
              <a:rPr lang="en-US" sz="1400" kern="1200" spc="60" dirty="0">
                <a:solidFill>
                  <a:schemeClr val="bg1"/>
                </a:solidFill>
                <a:effectLst/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b="1" kern="1200" spc="60" dirty="0" err="1">
                <a:solidFill>
                  <a:schemeClr val="bg1"/>
                </a:solidFill>
                <a:effectLst/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logistik</a:t>
            </a:r>
            <a:r>
              <a:rPr lang="en-US" sz="1400" kern="1200" spc="60" dirty="0">
                <a:solidFill>
                  <a:schemeClr val="bg1"/>
                </a:solidFill>
                <a:effectLst/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en-US" sz="1400" kern="1200" spc="60" dirty="0" err="1">
                <a:solidFill>
                  <a:schemeClr val="bg1"/>
                </a:solidFill>
                <a:effectLst/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Memiliki</a:t>
            </a:r>
            <a:r>
              <a:rPr lang="en-US" sz="1400" kern="1200" spc="60" dirty="0">
                <a:solidFill>
                  <a:schemeClr val="bg1"/>
                </a:solidFill>
                <a:effectLst/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kern="1200" spc="60" dirty="0" err="1">
                <a:solidFill>
                  <a:schemeClr val="bg1"/>
                </a:solidFill>
                <a:effectLst/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kelebihan</a:t>
            </a:r>
            <a:r>
              <a:rPr lang="en-US" sz="1400" kern="1200" spc="60" dirty="0">
                <a:solidFill>
                  <a:schemeClr val="bg1"/>
                </a:solidFill>
                <a:effectLst/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kern="1200" spc="60" dirty="0" err="1">
                <a:solidFill>
                  <a:schemeClr val="bg1"/>
                </a:solidFill>
                <a:effectLst/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dalam</a:t>
            </a:r>
            <a:r>
              <a:rPr lang="en-US" sz="1400" kern="1200" spc="60" dirty="0">
                <a:solidFill>
                  <a:schemeClr val="bg1"/>
                </a:solidFill>
                <a:effectLst/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kern="1200" spc="60" dirty="0" err="1">
                <a:solidFill>
                  <a:schemeClr val="bg1"/>
                </a:solidFill>
                <a:effectLst/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pengantaran</a:t>
            </a:r>
            <a:r>
              <a:rPr lang="en-US" sz="1400" kern="1200" spc="60" dirty="0">
                <a:solidFill>
                  <a:schemeClr val="bg1"/>
                </a:solidFill>
                <a:effectLst/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kern="1200" spc="60" dirty="0" err="1">
                <a:solidFill>
                  <a:schemeClr val="bg1"/>
                </a:solidFill>
                <a:effectLst/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barang</a:t>
            </a:r>
            <a:r>
              <a:rPr lang="en-US" sz="1400" kern="1200" spc="60" dirty="0">
                <a:solidFill>
                  <a:schemeClr val="bg1"/>
                </a:solidFill>
                <a:effectLst/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kern="1200" spc="60" dirty="0" err="1">
                <a:solidFill>
                  <a:schemeClr val="bg1"/>
                </a:solidFill>
                <a:effectLst/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ke</a:t>
            </a:r>
            <a:r>
              <a:rPr lang="en-US" sz="1400" kern="1200" spc="60" dirty="0">
                <a:solidFill>
                  <a:schemeClr val="bg1"/>
                </a:solidFill>
                <a:effectLst/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b="1" kern="1200" spc="60" dirty="0" err="1">
                <a:solidFill>
                  <a:schemeClr val="bg1"/>
                </a:solidFill>
                <a:effectLst/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banyak</a:t>
            </a:r>
            <a:r>
              <a:rPr lang="en-US" sz="1400" b="1" kern="1200" spc="60" dirty="0">
                <a:solidFill>
                  <a:schemeClr val="bg1"/>
                </a:solidFill>
                <a:effectLst/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b="1" kern="1200" spc="60" dirty="0" err="1">
                <a:solidFill>
                  <a:schemeClr val="bg1"/>
                </a:solidFill>
                <a:effectLst/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tempat</a:t>
            </a:r>
            <a:r>
              <a:rPr lang="en-US" sz="1400" b="1" kern="1200" spc="60" dirty="0">
                <a:solidFill>
                  <a:schemeClr val="bg1"/>
                </a:solidFill>
                <a:effectLst/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b="1" kern="1200" spc="60" dirty="0" err="1">
                <a:solidFill>
                  <a:schemeClr val="bg1"/>
                </a:solidFill>
                <a:effectLst/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dengan</a:t>
            </a:r>
            <a:r>
              <a:rPr lang="en-US" sz="1400" b="1" kern="1200" spc="60" dirty="0">
                <a:solidFill>
                  <a:schemeClr val="bg1"/>
                </a:solidFill>
                <a:effectLst/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b="1" kern="1200" spc="60" dirty="0" err="1">
                <a:solidFill>
                  <a:schemeClr val="bg1"/>
                </a:solidFill>
                <a:effectLst/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harga</a:t>
            </a:r>
            <a:r>
              <a:rPr lang="en-US" sz="1400" b="1" kern="1200" spc="60" dirty="0">
                <a:solidFill>
                  <a:schemeClr val="bg1"/>
                </a:solidFill>
                <a:effectLst/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 yang </a:t>
            </a:r>
            <a:r>
              <a:rPr lang="en-US" sz="1400" b="1" kern="1200" spc="60" dirty="0" err="1">
                <a:solidFill>
                  <a:schemeClr val="bg1"/>
                </a:solidFill>
                <a:effectLst/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murah</a:t>
            </a:r>
            <a:r>
              <a:rPr lang="en-US" sz="1400" kern="1200" spc="60" dirty="0">
                <a:solidFill>
                  <a:schemeClr val="bg1"/>
                </a:solidFill>
                <a:effectLst/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US" sz="1400" kern="1200" spc="60" dirty="0">
              <a:solidFill>
                <a:schemeClr val="bg1"/>
              </a:solidFill>
              <a:latin typeface="Titillium Web" panose="020B060402020202020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76200" indent="0">
              <a:lnSpc>
                <a:spcPct val="110000"/>
              </a:lnSpc>
              <a:spcAft>
                <a:spcPts val="1200"/>
              </a:spcAft>
              <a:buNone/>
            </a:pPr>
            <a:r>
              <a:rPr lang="en-US" sz="1400" kern="1200" spc="60" dirty="0" err="1">
                <a:solidFill>
                  <a:schemeClr val="bg1"/>
                </a:solidFill>
                <a:effectLst/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Disini</a:t>
            </a:r>
            <a:r>
              <a:rPr lang="en-US" sz="1400" kern="1200" spc="60" dirty="0">
                <a:solidFill>
                  <a:schemeClr val="bg1"/>
                </a:solidFill>
                <a:effectLst/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kern="1200" spc="60" dirty="0" err="1">
                <a:solidFill>
                  <a:schemeClr val="bg1"/>
                </a:solidFill>
                <a:effectLst/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saya</a:t>
            </a:r>
            <a:r>
              <a:rPr lang="en-US" sz="1400" kern="1200" spc="60" dirty="0">
                <a:solidFill>
                  <a:schemeClr val="bg1"/>
                </a:solidFill>
                <a:effectLst/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kern="1200" spc="60" dirty="0" err="1">
                <a:solidFill>
                  <a:schemeClr val="bg1"/>
                </a:solidFill>
                <a:effectLst/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berperan</a:t>
            </a:r>
            <a:r>
              <a:rPr lang="en-US" sz="1400" kern="1200" spc="60" dirty="0">
                <a:solidFill>
                  <a:schemeClr val="bg1"/>
                </a:solidFill>
                <a:effectLst/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kern="1200" spc="60" dirty="0" err="1">
                <a:solidFill>
                  <a:schemeClr val="bg1"/>
                </a:solidFill>
                <a:effectLst/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sebagai</a:t>
            </a:r>
            <a:r>
              <a:rPr lang="en-US" sz="1400" kern="1200" spc="60" dirty="0">
                <a:solidFill>
                  <a:schemeClr val="bg1"/>
                </a:solidFill>
                <a:effectLst/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b="1" kern="1200" spc="60" dirty="0">
                <a:solidFill>
                  <a:schemeClr val="bg1"/>
                </a:solidFill>
                <a:effectLst/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Quality Assurance</a:t>
            </a:r>
            <a:r>
              <a:rPr lang="en-US" sz="1400" kern="1200" spc="60" dirty="0">
                <a:solidFill>
                  <a:schemeClr val="bg1"/>
                </a:solidFill>
                <a:effectLst/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 yang </a:t>
            </a:r>
            <a:r>
              <a:rPr lang="en-US" sz="1400" kern="1200" spc="60" dirty="0" err="1">
                <a:solidFill>
                  <a:schemeClr val="bg1"/>
                </a:solidFill>
                <a:effectLst/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berperan</a:t>
            </a:r>
            <a:r>
              <a:rPr lang="en-US" sz="1400" kern="1200" spc="60" dirty="0">
                <a:solidFill>
                  <a:schemeClr val="bg1"/>
                </a:solidFill>
                <a:effectLst/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kern="1200" spc="60" dirty="0" err="1">
                <a:solidFill>
                  <a:schemeClr val="bg1"/>
                </a:solidFill>
                <a:effectLst/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melakukan</a:t>
            </a:r>
            <a:r>
              <a:rPr lang="en-US" sz="1400" kern="1200" spc="60" dirty="0">
                <a:solidFill>
                  <a:schemeClr val="bg1"/>
                </a:solidFill>
                <a:effectLst/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kern="1200" spc="60" dirty="0" err="1">
                <a:solidFill>
                  <a:schemeClr val="bg1"/>
                </a:solidFill>
                <a:effectLst/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pengujian</a:t>
            </a:r>
            <a:r>
              <a:rPr lang="en-US" sz="1400" kern="1200" spc="60" dirty="0">
                <a:solidFill>
                  <a:schemeClr val="bg1"/>
                </a:solidFill>
                <a:effectLst/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kern="1200" spc="60" dirty="0" err="1">
                <a:solidFill>
                  <a:schemeClr val="bg1"/>
                </a:solidFill>
                <a:effectLst/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terhadap</a:t>
            </a:r>
            <a:r>
              <a:rPr lang="en-US" sz="1400" kern="1200" spc="60" dirty="0">
                <a:solidFill>
                  <a:schemeClr val="bg1"/>
                </a:solidFill>
                <a:effectLst/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 website dan </a:t>
            </a:r>
            <a:r>
              <a:rPr lang="en-US" sz="1400" kern="1200" spc="60" dirty="0" err="1">
                <a:solidFill>
                  <a:schemeClr val="bg1"/>
                </a:solidFill>
                <a:effectLst/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aplikasi</a:t>
            </a:r>
            <a:r>
              <a:rPr lang="en-US" sz="1400" kern="1200" spc="60" dirty="0">
                <a:solidFill>
                  <a:schemeClr val="bg1"/>
                </a:solidFill>
                <a:effectLst/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kern="1200" spc="60" dirty="0" err="1">
                <a:solidFill>
                  <a:schemeClr val="bg1"/>
                </a:solidFill>
                <a:effectLst/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baik</a:t>
            </a:r>
            <a:r>
              <a:rPr lang="en-US" sz="1400" kern="1200" spc="60" dirty="0">
                <a:solidFill>
                  <a:schemeClr val="bg1"/>
                </a:solidFill>
                <a:effectLst/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kern="1200" spc="60" dirty="0" err="1">
                <a:solidFill>
                  <a:schemeClr val="bg1"/>
                </a:solidFill>
                <a:effectLst/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aplikasi</a:t>
            </a:r>
            <a:r>
              <a:rPr lang="en-US" sz="1400" kern="1200" spc="60" dirty="0">
                <a:solidFill>
                  <a:schemeClr val="bg1"/>
                </a:solidFill>
                <a:effectLst/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kern="1200" spc="60" dirty="0" err="1">
                <a:solidFill>
                  <a:schemeClr val="bg1"/>
                </a:solidFill>
                <a:effectLst/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untuk</a:t>
            </a:r>
            <a:r>
              <a:rPr lang="en-US" sz="1400" kern="1200" spc="60" dirty="0">
                <a:solidFill>
                  <a:schemeClr val="bg1"/>
                </a:solidFill>
                <a:effectLst/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kern="1200" spc="60" dirty="0" err="1">
                <a:solidFill>
                  <a:schemeClr val="bg1"/>
                </a:solidFill>
                <a:effectLst/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pemesanan</a:t>
            </a:r>
            <a:r>
              <a:rPr lang="en-US" sz="1400" kern="1200" spc="60" dirty="0">
                <a:solidFill>
                  <a:schemeClr val="bg1"/>
                </a:solidFill>
                <a:effectLst/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 dan </a:t>
            </a:r>
            <a:r>
              <a:rPr lang="en-US" sz="1400" kern="1200" spc="60" dirty="0" err="1">
                <a:solidFill>
                  <a:schemeClr val="bg1"/>
                </a:solidFill>
                <a:effectLst/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aplikasi</a:t>
            </a:r>
            <a:r>
              <a:rPr lang="en-US" sz="1400" kern="1200" spc="60" dirty="0">
                <a:solidFill>
                  <a:schemeClr val="bg1"/>
                </a:solidFill>
                <a:effectLst/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kern="1200" spc="60" dirty="0" err="1">
                <a:solidFill>
                  <a:schemeClr val="bg1"/>
                </a:solidFill>
                <a:effectLst/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untuk</a:t>
            </a:r>
            <a:r>
              <a:rPr lang="en-US" sz="1400" kern="1200" spc="60" dirty="0">
                <a:solidFill>
                  <a:schemeClr val="bg1"/>
                </a:solidFill>
                <a:effectLst/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 driver. </a:t>
            </a:r>
            <a:endParaRPr lang="en-ID" sz="1400" dirty="0">
              <a:solidFill>
                <a:schemeClr val="bg1"/>
              </a:solidFill>
              <a:effectLst/>
              <a:latin typeface="Titillium Web" panose="020B060402020202020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B7FBCFF-CC1C-4F9C-BF28-0195F8573F16}"/>
              </a:ext>
            </a:extLst>
          </p:cNvPr>
          <p:cNvGrpSpPr/>
          <p:nvPr/>
        </p:nvGrpSpPr>
        <p:grpSpPr>
          <a:xfrm>
            <a:off x="3909060" y="631824"/>
            <a:ext cx="4381500" cy="4303378"/>
            <a:chOff x="3909060" y="432346"/>
            <a:chExt cx="4381500" cy="4303378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D8B759BF-D029-4C48-A058-D67F6CF56EF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09060" y="432346"/>
              <a:ext cx="4381500" cy="21394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Tidak ada deskripsi teks alternatif untuk gambar ini">
              <a:extLst>
                <a:ext uri="{FF2B5EF4-FFF2-40B4-BE49-F238E27FC236}">
                  <a16:creationId xmlns:a16="http://schemas.microsoft.com/office/drawing/2014/main" id="{AF6E0B05-97D9-409F-A2EA-CA427A8216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09060" y="2646679"/>
              <a:ext cx="2089045" cy="20890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Tidak ada deskripsi teks alternatif untuk gambar ini">
              <a:extLst>
                <a:ext uri="{FF2B5EF4-FFF2-40B4-BE49-F238E27FC236}">
                  <a16:creationId xmlns:a16="http://schemas.microsoft.com/office/drawing/2014/main" id="{280728C7-EDCF-4FFE-8F77-20F20923477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1515" y="2646679"/>
              <a:ext cx="2089045" cy="20890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2255621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p18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sp>
        <p:nvSpPr>
          <p:cNvPr id="4" name="Google Shape;1006;p36">
            <a:extLst>
              <a:ext uri="{FF2B5EF4-FFF2-40B4-BE49-F238E27FC236}">
                <a16:creationId xmlns:a16="http://schemas.microsoft.com/office/drawing/2014/main" id="{46E25BF1-E69E-40CA-8A42-EA063031A3A6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9143975" cy="106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▫"/>
              <a:defRPr sz="2400" b="0" i="0" u="none" strike="noStrike" cap="non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-"/>
              <a:defRPr sz="2400" b="0" i="0" u="none" strike="noStrike" cap="non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-"/>
              <a:defRPr sz="2400" b="0" i="0" u="none" strike="noStrike" cap="non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-"/>
              <a:defRPr sz="2400" b="0" i="0" u="none" strike="noStrike" cap="non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-"/>
              <a:defRPr sz="2400" b="0" i="0" u="none" strike="noStrike" cap="non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-"/>
              <a:defRPr sz="2400" b="0" i="0" u="none" strike="noStrike" cap="non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●"/>
              <a:defRPr sz="2400" b="0" i="0" u="none" strike="noStrike" cap="non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○"/>
              <a:defRPr sz="2400" b="0" i="0" u="none" strike="noStrike" cap="non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■"/>
              <a:defRPr sz="2400" b="0" i="0" u="none" strike="noStrike" cap="non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marL="0" indent="0" algn="ctr">
              <a:spcBef>
                <a:spcPts val="0"/>
              </a:spcBef>
              <a:buFont typeface="Titillium Web"/>
              <a:buNone/>
            </a:pPr>
            <a:r>
              <a:rPr lang="en-US" sz="3000" b="1" dirty="0">
                <a:solidFill>
                  <a:schemeClr val="lt1"/>
                </a:solidFill>
                <a:latin typeface="Titillium Web" panose="020B0604020202020204" charset="0"/>
                <a:sym typeface="Titillium Web ExtraLight"/>
              </a:rPr>
              <a:t>HASIL LAPORAN RUTIN</a:t>
            </a:r>
            <a:endParaRPr lang="en-US" b="1" dirty="0">
              <a:latin typeface="Titillium Web" panose="020B060402020202020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9A57DF-8A6C-45B8-B816-9B185348F6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167" y="1657541"/>
            <a:ext cx="7787640" cy="3055773"/>
          </a:xfrm>
          <a:prstGeom prst="rect">
            <a:avLst/>
          </a:prstGeom>
        </p:spPr>
      </p:pic>
      <p:sp>
        <p:nvSpPr>
          <p:cNvPr id="8" name="Google Shape;1006;p36">
            <a:extLst>
              <a:ext uri="{FF2B5EF4-FFF2-40B4-BE49-F238E27FC236}">
                <a16:creationId xmlns:a16="http://schemas.microsoft.com/office/drawing/2014/main" id="{8C097EF5-EDC4-4200-8FEC-9D2FA4152BB8}"/>
              </a:ext>
            </a:extLst>
          </p:cNvPr>
          <p:cNvSpPr txBox="1">
            <a:spLocks/>
          </p:cNvSpPr>
          <p:nvPr/>
        </p:nvSpPr>
        <p:spPr>
          <a:xfrm>
            <a:off x="-1" y="828771"/>
            <a:ext cx="9143975" cy="106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▫"/>
              <a:defRPr sz="2400" b="0" i="0" u="none" strike="noStrike" cap="non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-"/>
              <a:defRPr sz="2400" b="0" i="0" u="none" strike="noStrike" cap="non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-"/>
              <a:defRPr sz="2400" b="0" i="0" u="none" strike="noStrike" cap="non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-"/>
              <a:defRPr sz="2400" b="0" i="0" u="none" strike="noStrike" cap="non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-"/>
              <a:defRPr sz="2400" b="0" i="0" u="none" strike="noStrike" cap="non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-"/>
              <a:defRPr sz="2400" b="0" i="0" u="none" strike="noStrike" cap="non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●"/>
              <a:defRPr sz="2400" b="0" i="0" u="none" strike="noStrike" cap="non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○"/>
              <a:defRPr sz="2400" b="0" i="0" u="none" strike="noStrike" cap="non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■"/>
              <a:defRPr sz="2400" b="0" i="0" u="none" strike="noStrike" cap="non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marL="0" indent="0" algn="ctr">
              <a:spcBef>
                <a:spcPts val="0"/>
              </a:spcBef>
              <a:buFont typeface="Titillium Web"/>
              <a:buNone/>
            </a:pPr>
            <a:r>
              <a:rPr lang="en-US" dirty="0">
                <a:solidFill>
                  <a:schemeClr val="lt1"/>
                </a:solidFill>
                <a:latin typeface="Titillium Web" panose="020B0604020202020204" charset="0"/>
                <a:sym typeface="Titillium Web ExtraLight"/>
              </a:rPr>
              <a:t>TEST CASE</a:t>
            </a:r>
            <a:endParaRPr lang="en-US" sz="1800" dirty="0">
              <a:latin typeface="Titillium Web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98932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p18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sp>
        <p:nvSpPr>
          <p:cNvPr id="4" name="Google Shape;1006;p36">
            <a:extLst>
              <a:ext uri="{FF2B5EF4-FFF2-40B4-BE49-F238E27FC236}">
                <a16:creationId xmlns:a16="http://schemas.microsoft.com/office/drawing/2014/main" id="{46E25BF1-E69E-40CA-8A42-EA063031A3A6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9143975" cy="106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▫"/>
              <a:defRPr sz="2400" b="0" i="0" u="none" strike="noStrike" cap="non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-"/>
              <a:defRPr sz="2400" b="0" i="0" u="none" strike="noStrike" cap="non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-"/>
              <a:defRPr sz="2400" b="0" i="0" u="none" strike="noStrike" cap="non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-"/>
              <a:defRPr sz="2400" b="0" i="0" u="none" strike="noStrike" cap="non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-"/>
              <a:defRPr sz="2400" b="0" i="0" u="none" strike="noStrike" cap="non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-"/>
              <a:defRPr sz="2400" b="0" i="0" u="none" strike="noStrike" cap="non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●"/>
              <a:defRPr sz="2400" b="0" i="0" u="none" strike="noStrike" cap="non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○"/>
              <a:defRPr sz="2400" b="0" i="0" u="none" strike="noStrike" cap="non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■"/>
              <a:defRPr sz="2400" b="0" i="0" u="none" strike="noStrike" cap="non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marL="0" indent="0" algn="ctr">
              <a:spcBef>
                <a:spcPts val="0"/>
              </a:spcBef>
              <a:buFont typeface="Titillium Web"/>
              <a:buNone/>
            </a:pPr>
            <a:r>
              <a:rPr lang="en-US" sz="3000" b="1" dirty="0">
                <a:solidFill>
                  <a:schemeClr val="lt1"/>
                </a:solidFill>
                <a:latin typeface="Titillium Web" panose="020B0604020202020204" charset="0"/>
                <a:sym typeface="Titillium Web ExtraLight"/>
              </a:rPr>
              <a:t>HASIL LAPORAN RUTIN</a:t>
            </a:r>
            <a:endParaRPr lang="en-US" b="1" dirty="0">
              <a:latin typeface="Titillium Web" panose="020B0604020202020204" charset="0"/>
            </a:endParaRPr>
          </a:p>
        </p:txBody>
      </p:sp>
      <p:sp>
        <p:nvSpPr>
          <p:cNvPr id="8" name="Google Shape;1006;p36">
            <a:extLst>
              <a:ext uri="{FF2B5EF4-FFF2-40B4-BE49-F238E27FC236}">
                <a16:creationId xmlns:a16="http://schemas.microsoft.com/office/drawing/2014/main" id="{8C097EF5-EDC4-4200-8FEC-9D2FA4152BB8}"/>
              </a:ext>
            </a:extLst>
          </p:cNvPr>
          <p:cNvSpPr txBox="1">
            <a:spLocks/>
          </p:cNvSpPr>
          <p:nvPr/>
        </p:nvSpPr>
        <p:spPr>
          <a:xfrm>
            <a:off x="-1" y="828771"/>
            <a:ext cx="9143975" cy="106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▫"/>
              <a:defRPr sz="2400" b="0" i="0" u="none" strike="noStrike" cap="non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-"/>
              <a:defRPr sz="2400" b="0" i="0" u="none" strike="noStrike" cap="non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-"/>
              <a:defRPr sz="2400" b="0" i="0" u="none" strike="noStrike" cap="non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-"/>
              <a:defRPr sz="2400" b="0" i="0" u="none" strike="noStrike" cap="non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-"/>
              <a:defRPr sz="2400" b="0" i="0" u="none" strike="noStrike" cap="non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-"/>
              <a:defRPr sz="2400" b="0" i="0" u="none" strike="noStrike" cap="non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●"/>
              <a:defRPr sz="2400" b="0" i="0" u="none" strike="noStrike" cap="non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○"/>
              <a:defRPr sz="2400" b="0" i="0" u="none" strike="noStrike" cap="non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■"/>
              <a:defRPr sz="2400" b="0" i="0" u="none" strike="noStrike" cap="non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marL="0" indent="0" algn="ctr">
              <a:spcBef>
                <a:spcPts val="0"/>
              </a:spcBef>
              <a:buFont typeface="Titillium Web"/>
              <a:buNone/>
            </a:pPr>
            <a:r>
              <a:rPr lang="en-US" dirty="0">
                <a:solidFill>
                  <a:schemeClr val="lt1"/>
                </a:solidFill>
                <a:latin typeface="Titillium Web" panose="020B0604020202020204" charset="0"/>
                <a:sym typeface="Titillium Web ExtraLight"/>
              </a:rPr>
              <a:t>DAILY REPORT PRODUCTION</a:t>
            </a:r>
            <a:endParaRPr lang="en-US" sz="1800" dirty="0">
              <a:latin typeface="Titillium Web" panose="020B060402020202020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813052-B690-415C-B77E-4C20935C92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7411" y="1717723"/>
            <a:ext cx="4629150" cy="3204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6727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p18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sp>
        <p:nvSpPr>
          <p:cNvPr id="4" name="Google Shape;1006;p36">
            <a:extLst>
              <a:ext uri="{FF2B5EF4-FFF2-40B4-BE49-F238E27FC236}">
                <a16:creationId xmlns:a16="http://schemas.microsoft.com/office/drawing/2014/main" id="{46E25BF1-E69E-40CA-8A42-EA063031A3A6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9143975" cy="106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▫"/>
              <a:defRPr sz="2400" b="0" i="0" u="none" strike="noStrike" cap="non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-"/>
              <a:defRPr sz="2400" b="0" i="0" u="none" strike="noStrike" cap="non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-"/>
              <a:defRPr sz="2400" b="0" i="0" u="none" strike="noStrike" cap="non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-"/>
              <a:defRPr sz="2400" b="0" i="0" u="none" strike="noStrike" cap="non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-"/>
              <a:defRPr sz="2400" b="0" i="0" u="none" strike="noStrike" cap="non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-"/>
              <a:defRPr sz="2400" b="0" i="0" u="none" strike="noStrike" cap="non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●"/>
              <a:defRPr sz="2400" b="0" i="0" u="none" strike="noStrike" cap="non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○"/>
              <a:defRPr sz="2400" b="0" i="0" u="none" strike="noStrike" cap="non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■"/>
              <a:defRPr sz="2400" b="0" i="0" u="none" strike="noStrike" cap="non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marL="0" indent="0" algn="ctr">
              <a:spcBef>
                <a:spcPts val="0"/>
              </a:spcBef>
              <a:buFont typeface="Titillium Web"/>
              <a:buNone/>
            </a:pPr>
            <a:r>
              <a:rPr lang="en-US" sz="3000" b="1" dirty="0">
                <a:solidFill>
                  <a:schemeClr val="lt1"/>
                </a:solidFill>
                <a:latin typeface="Titillium Web" panose="020B0604020202020204" charset="0"/>
                <a:sym typeface="Titillium Web ExtraLight"/>
              </a:rPr>
              <a:t>HASIL TAMBAHAN</a:t>
            </a:r>
            <a:endParaRPr lang="en-US" b="1" dirty="0">
              <a:latin typeface="Titillium Web" panose="020B0604020202020204" charset="0"/>
            </a:endParaRPr>
          </a:p>
        </p:txBody>
      </p:sp>
      <p:sp>
        <p:nvSpPr>
          <p:cNvPr id="8" name="Google Shape;1006;p36">
            <a:extLst>
              <a:ext uri="{FF2B5EF4-FFF2-40B4-BE49-F238E27FC236}">
                <a16:creationId xmlns:a16="http://schemas.microsoft.com/office/drawing/2014/main" id="{8C097EF5-EDC4-4200-8FEC-9D2FA4152BB8}"/>
              </a:ext>
            </a:extLst>
          </p:cNvPr>
          <p:cNvSpPr txBox="1">
            <a:spLocks/>
          </p:cNvSpPr>
          <p:nvPr/>
        </p:nvSpPr>
        <p:spPr>
          <a:xfrm>
            <a:off x="-1" y="828771"/>
            <a:ext cx="9143975" cy="106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▫"/>
              <a:defRPr sz="2400" b="0" i="0" u="none" strike="noStrike" cap="non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-"/>
              <a:defRPr sz="2400" b="0" i="0" u="none" strike="noStrike" cap="non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-"/>
              <a:defRPr sz="2400" b="0" i="0" u="none" strike="noStrike" cap="non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-"/>
              <a:defRPr sz="2400" b="0" i="0" u="none" strike="noStrike" cap="non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-"/>
              <a:defRPr sz="2400" b="0" i="0" u="none" strike="noStrike" cap="non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-"/>
              <a:defRPr sz="2400" b="0" i="0" u="none" strike="noStrike" cap="non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●"/>
              <a:defRPr sz="2400" b="0" i="0" u="none" strike="noStrike" cap="non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○"/>
              <a:defRPr sz="2400" b="0" i="0" u="none" strike="noStrike" cap="non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■"/>
              <a:defRPr sz="2400" b="0" i="0" u="none" strike="noStrike" cap="non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marL="0" indent="0" algn="ctr">
              <a:spcBef>
                <a:spcPts val="0"/>
              </a:spcBef>
              <a:buFont typeface="Titillium Web"/>
              <a:buNone/>
            </a:pPr>
            <a:r>
              <a:rPr lang="en-US" dirty="0">
                <a:solidFill>
                  <a:schemeClr val="lt1"/>
                </a:solidFill>
                <a:latin typeface="Titillium Web" panose="020B0604020202020204" charset="0"/>
                <a:sym typeface="Titillium Web ExtraLight"/>
              </a:rPr>
              <a:t>PERBANDINGAN HARGA DENGAN KOMPETITOR LAIN</a:t>
            </a:r>
            <a:endParaRPr lang="en-US" sz="1800" dirty="0">
              <a:latin typeface="Titillium Web" panose="020B060402020202020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1658A07-822A-44C9-A563-F4A2EFA8CF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77" y="1671530"/>
            <a:ext cx="4438663" cy="267269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6C185E9-1A1D-4888-96FC-6DF2E9A705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8677" y="1671530"/>
            <a:ext cx="4290060" cy="1754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8409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p17"/>
          <p:cNvSpPr txBox="1">
            <a:spLocks noGrp="1"/>
          </p:cNvSpPr>
          <p:nvPr>
            <p:ph type="title"/>
          </p:nvPr>
        </p:nvSpPr>
        <p:spPr>
          <a:xfrm>
            <a:off x="368660" y="683838"/>
            <a:ext cx="39852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200"/>
              <a:t>HELLO!</a:t>
            </a:r>
            <a:endParaRPr sz="9200"/>
          </a:p>
        </p:txBody>
      </p:sp>
      <p:sp>
        <p:nvSpPr>
          <p:cNvPr id="794" name="Google Shape;794;p17"/>
          <p:cNvSpPr txBox="1">
            <a:spLocks noGrp="1"/>
          </p:cNvSpPr>
          <p:nvPr>
            <p:ph type="body" idx="1"/>
          </p:nvPr>
        </p:nvSpPr>
        <p:spPr>
          <a:xfrm>
            <a:off x="452727" y="1967225"/>
            <a:ext cx="3985200" cy="309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b="1" dirty="0"/>
              <a:t>Yohannes Nababan</a:t>
            </a:r>
            <a:endParaRPr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 err="1"/>
              <a:t>Perkenalan</a:t>
            </a:r>
            <a:r>
              <a:rPr lang="en-US" dirty="0"/>
              <a:t> </a:t>
            </a:r>
            <a:r>
              <a:rPr lang="en-US" dirty="0" err="1"/>
              <a:t>Singkat</a:t>
            </a:r>
            <a:r>
              <a:rPr lang="en-US" dirty="0"/>
              <a:t> dan Project yang </a:t>
            </a:r>
            <a:r>
              <a:rPr lang="en-US" dirty="0" err="1"/>
              <a:t>pernah</a:t>
            </a:r>
            <a:r>
              <a:rPr lang="en-US" dirty="0"/>
              <a:t> </a:t>
            </a:r>
            <a:r>
              <a:rPr lang="en-US" dirty="0" err="1"/>
              <a:t>dikerjakan</a:t>
            </a:r>
            <a:endParaRPr lang="en-US" dirty="0"/>
          </a:p>
        </p:txBody>
      </p:sp>
      <p:sp>
        <p:nvSpPr>
          <p:cNvPr id="796" name="Google Shape;796;p17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p20"/>
          <p:cNvSpPr txBox="1">
            <a:spLocks noGrp="1"/>
          </p:cNvSpPr>
          <p:nvPr>
            <p:ph type="title"/>
          </p:nvPr>
        </p:nvSpPr>
        <p:spPr>
          <a:xfrm>
            <a:off x="729000" y="107225"/>
            <a:ext cx="76860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b="1" dirty="0">
                <a:latin typeface="Titillium Web" panose="020B0604020202020204" charset="0"/>
              </a:rPr>
              <a:t>PROJECT LAINNYA</a:t>
            </a:r>
          </a:p>
        </p:txBody>
      </p:sp>
      <p:sp>
        <p:nvSpPr>
          <p:cNvPr id="815" name="Google Shape;815;p20"/>
          <p:cNvSpPr txBox="1">
            <a:spLocks noGrp="1"/>
          </p:cNvSpPr>
          <p:nvPr>
            <p:ph type="body" idx="1"/>
          </p:nvPr>
        </p:nvSpPr>
        <p:spPr>
          <a:xfrm>
            <a:off x="729000" y="1266828"/>
            <a:ext cx="7686000" cy="309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▫"/>
            </a:pPr>
            <a:r>
              <a:rPr lang="en-US" dirty="0" err="1"/>
              <a:t>Redesain</a:t>
            </a:r>
            <a:r>
              <a:rPr lang="en-US" dirty="0"/>
              <a:t> Website </a:t>
            </a:r>
            <a:r>
              <a:rPr lang="en-US" dirty="0" err="1"/>
              <a:t>Institut</a:t>
            </a:r>
            <a:r>
              <a:rPr lang="en-US" dirty="0"/>
              <a:t> </a:t>
            </a:r>
            <a:r>
              <a:rPr lang="en-US" dirty="0" err="1"/>
              <a:t>Teknologi</a:t>
            </a:r>
            <a:r>
              <a:rPr lang="en-US" dirty="0"/>
              <a:t> Del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▫"/>
            </a:pPr>
            <a:r>
              <a:rPr lang="en-US" dirty="0"/>
              <a:t>Desain </a:t>
            </a:r>
            <a:r>
              <a:rPr lang="en-US" dirty="0" err="1"/>
              <a:t>Aplikasi</a:t>
            </a:r>
            <a:r>
              <a:rPr lang="en-US" dirty="0"/>
              <a:t> Coever (</a:t>
            </a:r>
            <a:r>
              <a:rPr lang="en-US" dirty="0" err="1"/>
              <a:t>Aplikasi</a:t>
            </a:r>
            <a:r>
              <a:rPr lang="en-US" dirty="0"/>
              <a:t> </a:t>
            </a:r>
            <a:r>
              <a:rPr lang="en-US" dirty="0" err="1"/>
              <a:t>Kontrol</a:t>
            </a:r>
            <a:r>
              <a:rPr lang="en-US" dirty="0"/>
              <a:t> Mobil Jarak </a:t>
            </a:r>
            <a:r>
              <a:rPr lang="en-US" dirty="0" err="1"/>
              <a:t>Jauh</a:t>
            </a:r>
            <a:r>
              <a:rPr lang="en-US" dirty="0"/>
              <a:t>)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▫"/>
            </a:pPr>
            <a:r>
              <a:rPr lang="en-US" dirty="0"/>
              <a:t>Manual Testing dan </a:t>
            </a:r>
            <a:r>
              <a:rPr lang="en-US" dirty="0" err="1"/>
              <a:t>Automasi</a:t>
            </a:r>
            <a:r>
              <a:rPr lang="en-US" dirty="0"/>
              <a:t> Testing Website </a:t>
            </a:r>
            <a:r>
              <a:rPr lang="en-US" dirty="0" err="1"/>
              <a:t>Institut</a:t>
            </a:r>
            <a:r>
              <a:rPr lang="en-US" dirty="0"/>
              <a:t> </a:t>
            </a:r>
            <a:r>
              <a:rPr lang="en-US" dirty="0" err="1"/>
              <a:t>Teknologi</a:t>
            </a:r>
            <a:r>
              <a:rPr lang="en-US" dirty="0"/>
              <a:t> Del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▫"/>
            </a:pPr>
            <a:r>
              <a:rPr lang="en-US" dirty="0"/>
              <a:t>Manual Testing dan </a:t>
            </a:r>
            <a:r>
              <a:rPr lang="en-US" dirty="0" err="1"/>
              <a:t>Automasi</a:t>
            </a:r>
            <a:r>
              <a:rPr lang="en-US" dirty="0"/>
              <a:t> Testing </a:t>
            </a:r>
            <a:r>
              <a:rPr lang="en-US" dirty="0" err="1"/>
              <a:t>KerjaIndonesia</a:t>
            </a:r>
            <a:endParaRPr lang="en-US" dirty="0"/>
          </a:p>
        </p:txBody>
      </p:sp>
      <p:sp>
        <p:nvSpPr>
          <p:cNvPr id="816" name="Google Shape;816;p20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577454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p37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sp>
        <p:nvSpPr>
          <p:cNvPr id="1012" name="Google Shape;1012;p37"/>
          <p:cNvSpPr txBox="1">
            <a:spLocks noGrp="1"/>
          </p:cNvSpPr>
          <p:nvPr>
            <p:ph type="title"/>
          </p:nvPr>
        </p:nvSpPr>
        <p:spPr>
          <a:xfrm>
            <a:off x="2982564" y="2027835"/>
            <a:ext cx="3985200" cy="10878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1" dirty="0"/>
              <a:t>THANKS!</a:t>
            </a:r>
            <a:endParaRPr sz="7200" b="1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p19"/>
          <p:cNvSpPr txBox="1">
            <a:spLocks noGrp="1"/>
          </p:cNvSpPr>
          <p:nvPr>
            <p:ph type="ctrTitle"/>
          </p:nvPr>
        </p:nvSpPr>
        <p:spPr>
          <a:xfrm>
            <a:off x="448270" y="668942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RESUME</a:t>
            </a:r>
            <a:endParaRPr dirty="0"/>
          </a:p>
        </p:txBody>
      </p:sp>
      <p:sp>
        <p:nvSpPr>
          <p:cNvPr id="808" name="Google Shape;808;p19"/>
          <p:cNvSpPr txBox="1">
            <a:spLocks noGrp="1"/>
          </p:cNvSpPr>
          <p:nvPr>
            <p:ph type="subTitle" idx="1"/>
          </p:nvPr>
        </p:nvSpPr>
        <p:spPr>
          <a:xfrm>
            <a:off x="448270" y="1585135"/>
            <a:ext cx="7772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Disini saya akan menjelaskan terkait data diri singkat saya</a:t>
            </a:r>
            <a:endParaRPr dirty="0"/>
          </a:p>
        </p:txBody>
      </p:sp>
      <p:sp>
        <p:nvSpPr>
          <p:cNvPr id="809" name="Google Shape;809;p19"/>
          <p:cNvSpPr/>
          <p:nvPr/>
        </p:nvSpPr>
        <p:spPr>
          <a:xfrm>
            <a:off x="6898679" y="1890725"/>
            <a:ext cx="1408000" cy="270137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6E86B6"/>
                </a:solidFill>
                <a:latin typeface="Titillium Web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7129524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17"/>
          <p:cNvSpPr txBox="1">
            <a:spLocks noGrp="1"/>
          </p:cNvSpPr>
          <p:nvPr>
            <p:ph type="body" idx="1"/>
          </p:nvPr>
        </p:nvSpPr>
        <p:spPr>
          <a:xfrm>
            <a:off x="530219" y="341804"/>
            <a:ext cx="3985200" cy="462540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b="1" dirty="0"/>
              <a:t>Yohannes Nababan</a:t>
            </a:r>
            <a:endParaRPr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 err="1"/>
              <a:t>Lulusan</a:t>
            </a:r>
            <a:r>
              <a:rPr lang="en-US" dirty="0"/>
              <a:t> </a:t>
            </a:r>
            <a:r>
              <a:rPr lang="en-US" dirty="0" err="1"/>
              <a:t>Sarjana</a:t>
            </a:r>
            <a:r>
              <a:rPr lang="en-US" dirty="0"/>
              <a:t> </a:t>
            </a:r>
            <a:r>
              <a:rPr lang="en-US" dirty="0" err="1"/>
              <a:t>Informatika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b="1" dirty="0" err="1"/>
              <a:t>Institut</a:t>
            </a:r>
            <a:r>
              <a:rPr lang="en-US" b="1" dirty="0"/>
              <a:t> </a:t>
            </a:r>
            <a:r>
              <a:rPr lang="en-US" b="1" dirty="0" err="1"/>
              <a:t>Teknologi</a:t>
            </a:r>
            <a:r>
              <a:rPr lang="en-US" b="1" dirty="0"/>
              <a:t> Del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0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b="1" dirty="0"/>
              <a:t>UI/UX Design: </a:t>
            </a:r>
            <a:r>
              <a:rPr lang="en-US" sz="1800" dirty="0"/>
              <a:t>Adobe XD, Figma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b="1" dirty="0"/>
              <a:t>UX Research: </a:t>
            </a:r>
            <a:r>
              <a:rPr lang="en-US" sz="1800" dirty="0"/>
              <a:t>Usability Testing, Heuristic Evaluation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b="1" dirty="0"/>
              <a:t>Manual Testing: </a:t>
            </a:r>
            <a:r>
              <a:rPr lang="en-US" sz="1800" dirty="0"/>
              <a:t>Report Production, Test Plan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b="1" dirty="0"/>
              <a:t>SQL: </a:t>
            </a:r>
            <a:r>
              <a:rPr lang="en-US" sz="1800" dirty="0"/>
              <a:t>PostgreSQL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b="1" dirty="0"/>
              <a:t>Automation Testing: </a:t>
            </a:r>
            <a:r>
              <a:rPr lang="en-US" sz="1800" dirty="0" err="1"/>
              <a:t>Katalon</a:t>
            </a:r>
            <a:r>
              <a:rPr lang="en-US" sz="1800" dirty="0"/>
              <a:t> Studio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b="1" dirty="0"/>
              <a:t>Office : </a:t>
            </a:r>
            <a:r>
              <a:rPr lang="en-US" sz="1800" dirty="0"/>
              <a:t>Excel, Power Point, Word</a:t>
            </a:r>
          </a:p>
        </p:txBody>
      </p:sp>
      <p:sp>
        <p:nvSpPr>
          <p:cNvPr id="796" name="Google Shape;796;p17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5E97003-B2DE-42B5-B7F8-84200B085B5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044" t="25174" r="2959" b="-1"/>
          <a:stretch/>
        </p:blipFill>
        <p:spPr>
          <a:xfrm>
            <a:off x="5065420" y="341805"/>
            <a:ext cx="4187068" cy="4801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9336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p20"/>
          <p:cNvSpPr txBox="1">
            <a:spLocks noGrp="1"/>
          </p:cNvSpPr>
          <p:nvPr>
            <p:ph type="title"/>
          </p:nvPr>
        </p:nvSpPr>
        <p:spPr>
          <a:xfrm>
            <a:off x="739680" y="107225"/>
            <a:ext cx="76860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Pengalaman Pekerjaan</a:t>
            </a:r>
            <a:endParaRPr dirty="0"/>
          </a:p>
        </p:txBody>
      </p:sp>
      <p:sp>
        <p:nvSpPr>
          <p:cNvPr id="815" name="Google Shape;815;p20"/>
          <p:cNvSpPr txBox="1">
            <a:spLocks noGrp="1"/>
          </p:cNvSpPr>
          <p:nvPr>
            <p:ph type="body" idx="1"/>
          </p:nvPr>
        </p:nvSpPr>
        <p:spPr>
          <a:xfrm>
            <a:off x="729000" y="1213488"/>
            <a:ext cx="7686000" cy="309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lvl="0" indent="0" algn="l" rtl="0"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-ID" b="1" i="0" u="none" strike="noStrike" dirty="0">
                <a:solidFill>
                  <a:schemeClr val="bg1"/>
                </a:solidFill>
                <a:effectLst/>
                <a:latin typeface="Titillium Web" panose="020B0604020202020204" charset="0"/>
              </a:rPr>
              <a:t>Software Tester Internship</a:t>
            </a:r>
          </a:p>
          <a:p>
            <a:pPr marL="76200" indent="0">
              <a:buNone/>
            </a:pPr>
            <a:r>
              <a:rPr lang="en-US" b="0" i="0" u="none" strike="noStrike" cap="all" dirty="0">
                <a:solidFill>
                  <a:schemeClr val="bg1"/>
                </a:solidFill>
                <a:effectLst/>
                <a:latin typeface="Titillium Web" panose="020B0604020202020204" charset="0"/>
              </a:rPr>
              <a:t>PT. Telkom </a:t>
            </a:r>
            <a:r>
              <a:rPr lang="en-US" b="0" i="0" u="none" strike="noStrike" cap="all" dirty="0" err="1">
                <a:solidFill>
                  <a:schemeClr val="bg1"/>
                </a:solidFill>
                <a:effectLst/>
                <a:latin typeface="Titillium Web" panose="020B0604020202020204" charset="0"/>
              </a:rPr>
              <a:t>indonesia</a:t>
            </a:r>
            <a:endParaRPr lang="en-US" cap="all" dirty="0">
              <a:solidFill>
                <a:schemeClr val="bg1"/>
              </a:solidFill>
              <a:effectLst/>
              <a:latin typeface="Titillium Web" panose="020B0604020202020204" charset="0"/>
            </a:endParaRPr>
          </a:p>
          <a:p>
            <a:pPr marL="76200" indent="0">
              <a:buNone/>
            </a:pPr>
            <a:r>
              <a:rPr lang="en-US" b="0" i="0" u="none" strike="noStrike" cap="all" dirty="0" err="1">
                <a:solidFill>
                  <a:schemeClr val="bg1"/>
                </a:solidFill>
                <a:effectLst/>
                <a:latin typeface="Titillium Web" panose="020B0604020202020204" charset="0"/>
              </a:rPr>
              <a:t>Juni</a:t>
            </a:r>
            <a:r>
              <a:rPr lang="en-US" b="0" i="0" u="none" strike="noStrike" cap="all" dirty="0">
                <a:solidFill>
                  <a:schemeClr val="bg1"/>
                </a:solidFill>
                <a:effectLst/>
                <a:latin typeface="Titillium Web" panose="020B0604020202020204" charset="0"/>
              </a:rPr>
              <a:t> 2019 to </a:t>
            </a:r>
            <a:r>
              <a:rPr lang="en-US" b="0" i="0" u="none" strike="noStrike" cap="all" dirty="0" err="1">
                <a:solidFill>
                  <a:schemeClr val="bg1"/>
                </a:solidFill>
                <a:effectLst/>
                <a:latin typeface="Titillium Web" panose="020B0604020202020204" charset="0"/>
              </a:rPr>
              <a:t>agustus</a:t>
            </a:r>
            <a:r>
              <a:rPr lang="en-US" b="0" i="0" u="none" strike="noStrike" cap="all" dirty="0">
                <a:solidFill>
                  <a:schemeClr val="bg1"/>
                </a:solidFill>
                <a:effectLst/>
                <a:latin typeface="Titillium Web" panose="020B0604020202020204" charset="0"/>
              </a:rPr>
              <a:t> 2019</a:t>
            </a:r>
            <a:endParaRPr lang="en-US" cap="all" dirty="0">
              <a:solidFill>
                <a:schemeClr val="bg1"/>
              </a:solidFill>
              <a:effectLst/>
              <a:latin typeface="Titillium Web" panose="020B060402020202020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  <a:latin typeface="Titillium Web" panose="020B0604020202020204" charset="0"/>
              </a:rPr>
              <a:t>Melakujan</a:t>
            </a:r>
            <a:r>
              <a:rPr lang="en-US" dirty="0">
                <a:solidFill>
                  <a:schemeClr val="bg1"/>
                </a:solidFill>
                <a:latin typeface="Titillium Web" panose="020B0604020202020204" charset="0"/>
              </a:rPr>
              <a:t> manual testing </a:t>
            </a:r>
            <a:r>
              <a:rPr lang="en-US" dirty="0" err="1">
                <a:solidFill>
                  <a:schemeClr val="bg1"/>
                </a:solidFill>
                <a:latin typeface="Titillium Web" panose="020B0604020202020204" charset="0"/>
              </a:rPr>
              <a:t>terhadap</a:t>
            </a:r>
            <a:r>
              <a:rPr lang="en-US" dirty="0">
                <a:solidFill>
                  <a:schemeClr val="bg1"/>
                </a:solidFill>
                <a:latin typeface="Titillium Web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tillium Web" panose="020B0604020202020204" charset="0"/>
              </a:rPr>
              <a:t>beberapa</a:t>
            </a:r>
            <a:r>
              <a:rPr lang="en-US" dirty="0">
                <a:solidFill>
                  <a:schemeClr val="bg1"/>
                </a:solidFill>
                <a:latin typeface="Titillium Web" panose="020B0604020202020204" charset="0"/>
              </a:rPr>
              <a:t> website </a:t>
            </a:r>
            <a:r>
              <a:rPr lang="en-US" dirty="0" err="1">
                <a:solidFill>
                  <a:schemeClr val="bg1"/>
                </a:solidFill>
                <a:latin typeface="Titillium Web" panose="020B0604020202020204" charset="0"/>
              </a:rPr>
              <a:t>dibawah</a:t>
            </a:r>
            <a:r>
              <a:rPr lang="en-US" dirty="0">
                <a:solidFill>
                  <a:schemeClr val="bg1"/>
                </a:solidFill>
                <a:latin typeface="Titillium Web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tillium Web" panose="020B0604020202020204" charset="0"/>
              </a:rPr>
              <a:t>naungan</a:t>
            </a:r>
            <a:r>
              <a:rPr lang="en-US" dirty="0">
                <a:solidFill>
                  <a:schemeClr val="bg1"/>
                </a:solidFill>
                <a:latin typeface="Titillium Web" panose="020B0604020202020204" charset="0"/>
              </a:rPr>
              <a:t> Telkom Indonesia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  <a:latin typeface="Titillium Web" panose="020B0604020202020204" charset="0"/>
              </a:rPr>
              <a:t>Melakukan</a:t>
            </a:r>
            <a:r>
              <a:rPr lang="en-US" dirty="0">
                <a:solidFill>
                  <a:schemeClr val="bg1"/>
                </a:solidFill>
                <a:latin typeface="Titillium Web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tillium Web" panose="020B0604020202020204" charset="0"/>
              </a:rPr>
              <a:t>automasi</a:t>
            </a:r>
            <a:r>
              <a:rPr lang="en-US" dirty="0">
                <a:solidFill>
                  <a:schemeClr val="bg1"/>
                </a:solidFill>
                <a:latin typeface="Titillium Web" panose="020B0604020202020204" charset="0"/>
              </a:rPr>
              <a:t> testing </a:t>
            </a:r>
            <a:r>
              <a:rPr lang="en-US" dirty="0" err="1">
                <a:solidFill>
                  <a:schemeClr val="bg1"/>
                </a:solidFill>
                <a:latin typeface="Titillium Web" panose="020B0604020202020204" charset="0"/>
              </a:rPr>
              <a:t>terhadap</a:t>
            </a:r>
            <a:r>
              <a:rPr lang="en-US" dirty="0">
                <a:solidFill>
                  <a:schemeClr val="bg1"/>
                </a:solidFill>
                <a:latin typeface="Titillium Web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tillium Web" panose="020B0604020202020204" charset="0"/>
              </a:rPr>
              <a:t>beberapa</a:t>
            </a:r>
            <a:r>
              <a:rPr lang="en-US" dirty="0">
                <a:solidFill>
                  <a:schemeClr val="bg1"/>
                </a:solidFill>
                <a:latin typeface="Titillium Web" panose="020B0604020202020204" charset="0"/>
              </a:rPr>
              <a:t> website </a:t>
            </a:r>
            <a:r>
              <a:rPr lang="en-US" dirty="0" err="1">
                <a:solidFill>
                  <a:schemeClr val="bg1"/>
                </a:solidFill>
                <a:latin typeface="Titillium Web" panose="020B0604020202020204" charset="0"/>
              </a:rPr>
              <a:t>dibawah</a:t>
            </a:r>
            <a:r>
              <a:rPr lang="en-US" dirty="0">
                <a:solidFill>
                  <a:schemeClr val="bg1"/>
                </a:solidFill>
                <a:latin typeface="Titillium Web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tillium Web" panose="020B0604020202020204" charset="0"/>
              </a:rPr>
              <a:t>naungan</a:t>
            </a:r>
            <a:r>
              <a:rPr lang="en-US" dirty="0">
                <a:solidFill>
                  <a:schemeClr val="bg1"/>
                </a:solidFill>
                <a:latin typeface="Titillium Web" panose="020B0604020202020204" charset="0"/>
              </a:rPr>
              <a:t> Telkom Indonesia</a:t>
            </a:r>
          </a:p>
          <a:p>
            <a:pPr marL="76200" lvl="0" indent="0" algn="l" rtl="0">
              <a:spcBef>
                <a:spcPts val="600"/>
              </a:spcBef>
              <a:spcAft>
                <a:spcPts val="0"/>
              </a:spcAft>
              <a:buSzPts val="2400"/>
              <a:buNone/>
            </a:pPr>
            <a:endParaRPr dirty="0">
              <a:solidFill>
                <a:schemeClr val="bg1"/>
              </a:solidFill>
              <a:latin typeface="Titillium Web" panose="020B0604020202020204" charset="0"/>
            </a:endParaRPr>
          </a:p>
        </p:txBody>
      </p:sp>
      <p:sp>
        <p:nvSpPr>
          <p:cNvPr id="816" name="Google Shape;816;p20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702253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p20"/>
          <p:cNvSpPr txBox="1">
            <a:spLocks noGrp="1"/>
          </p:cNvSpPr>
          <p:nvPr>
            <p:ph type="title"/>
          </p:nvPr>
        </p:nvSpPr>
        <p:spPr>
          <a:xfrm>
            <a:off x="739680" y="107225"/>
            <a:ext cx="76860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Pengalaman Pekerjaan</a:t>
            </a:r>
            <a:endParaRPr dirty="0"/>
          </a:p>
        </p:txBody>
      </p:sp>
      <p:sp>
        <p:nvSpPr>
          <p:cNvPr id="815" name="Google Shape;815;p20"/>
          <p:cNvSpPr txBox="1">
            <a:spLocks noGrp="1"/>
          </p:cNvSpPr>
          <p:nvPr>
            <p:ph type="body" idx="1"/>
          </p:nvPr>
        </p:nvSpPr>
        <p:spPr>
          <a:xfrm>
            <a:off x="739680" y="1091567"/>
            <a:ext cx="7686000" cy="39447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lvl="0" indent="0" algn="l" rtl="0"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-ID" b="1" i="0" u="none" strike="noStrike" dirty="0">
                <a:solidFill>
                  <a:schemeClr val="bg1"/>
                </a:solidFill>
                <a:effectLst/>
                <a:latin typeface="Titillium Web" panose="020B0604020202020204" charset="0"/>
              </a:rPr>
              <a:t>Software Quality Assurance </a:t>
            </a:r>
          </a:p>
          <a:p>
            <a:pPr marL="76200" indent="0">
              <a:buNone/>
            </a:pPr>
            <a:r>
              <a:rPr lang="en-US" b="0" i="0" u="none" strike="noStrike" cap="all" dirty="0">
                <a:solidFill>
                  <a:schemeClr val="bg1"/>
                </a:solidFill>
                <a:effectLst/>
                <a:latin typeface="Titillium Web" panose="020B0604020202020204" charset="0"/>
              </a:rPr>
              <a:t>SPADA INDONESIA</a:t>
            </a:r>
            <a:endParaRPr lang="en-US" cap="all" dirty="0">
              <a:solidFill>
                <a:schemeClr val="bg1"/>
              </a:solidFill>
              <a:effectLst/>
              <a:latin typeface="Titillium Web" panose="020B0604020202020204" charset="0"/>
            </a:endParaRPr>
          </a:p>
          <a:p>
            <a:pPr marL="76200" indent="0">
              <a:buNone/>
            </a:pPr>
            <a:r>
              <a:rPr lang="en-US" b="0" i="0" u="none" strike="noStrike" cap="all" dirty="0">
                <a:solidFill>
                  <a:schemeClr val="bg1"/>
                </a:solidFill>
                <a:effectLst/>
                <a:latin typeface="Titillium Web" panose="020B0604020202020204" charset="0"/>
              </a:rPr>
              <a:t>DESEMBER 2020 to FEBRUARI 2021</a:t>
            </a:r>
            <a:endParaRPr lang="en-US" cap="all" dirty="0">
              <a:solidFill>
                <a:schemeClr val="bg1"/>
              </a:solidFill>
              <a:effectLst/>
              <a:latin typeface="Titillium Web" panose="020B060402020202020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b="0" i="0" u="none" strike="noStrike" dirty="0" err="1">
                <a:solidFill>
                  <a:schemeClr val="bg1"/>
                </a:solidFill>
                <a:effectLst/>
                <a:latin typeface="Titillium Web" panose="020B0604020202020204" charset="0"/>
              </a:rPr>
              <a:t>Melakukan</a:t>
            </a:r>
            <a:r>
              <a:rPr lang="en-US" b="0" i="0" u="none" strike="noStrike" dirty="0">
                <a:solidFill>
                  <a:schemeClr val="bg1"/>
                </a:solidFill>
                <a:effectLst/>
                <a:latin typeface="Titillium Web" panose="020B0604020202020204" charset="0"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  <a:latin typeface="Titillium Web" panose="020B0604020202020204" charset="0"/>
              </a:rPr>
              <a:t>identifikasi</a:t>
            </a:r>
            <a:r>
              <a:rPr lang="en-US" b="0" i="0" u="none" strike="noStrike" dirty="0">
                <a:solidFill>
                  <a:schemeClr val="bg1"/>
                </a:solidFill>
                <a:effectLst/>
                <a:latin typeface="Titillium Web" panose="020B0604020202020204" charset="0"/>
              </a:rPr>
              <a:t> masalah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  <a:latin typeface="Titillium Web" panose="020B0604020202020204" charset="0"/>
              </a:rPr>
              <a:t>terhadap</a:t>
            </a:r>
            <a:r>
              <a:rPr lang="en-US" b="0" i="0" u="none" strike="noStrike" dirty="0">
                <a:solidFill>
                  <a:schemeClr val="bg1"/>
                </a:solidFill>
                <a:effectLst/>
                <a:latin typeface="Titillium Web" panose="020B0604020202020204" charset="0"/>
              </a:rPr>
              <a:t> website dan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  <a:latin typeface="Titillium Web" panose="020B0604020202020204" charset="0"/>
              </a:rPr>
              <a:t>aplikasi</a:t>
            </a:r>
            <a:r>
              <a:rPr lang="en-US" b="0" i="0" u="none" strike="noStrike" dirty="0">
                <a:solidFill>
                  <a:schemeClr val="bg1"/>
                </a:solidFill>
                <a:effectLst/>
                <a:latin typeface="Titillium Web" panose="020B0604020202020204" charset="0"/>
              </a:rPr>
              <a:t> </a:t>
            </a:r>
            <a:endParaRPr lang="en-US" dirty="0">
              <a:solidFill>
                <a:schemeClr val="bg1"/>
              </a:solidFill>
              <a:latin typeface="Titillium Web" panose="020B060402020202020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b="0" i="0" u="none" strike="noStrike" dirty="0" err="1">
                <a:solidFill>
                  <a:schemeClr val="bg1"/>
                </a:solidFill>
                <a:effectLst/>
                <a:latin typeface="Titillium Web" panose="020B0604020202020204" charset="0"/>
              </a:rPr>
              <a:t>Membuat</a:t>
            </a:r>
            <a:r>
              <a:rPr lang="en-US" b="0" i="0" u="none" strike="noStrike" dirty="0">
                <a:solidFill>
                  <a:schemeClr val="bg1"/>
                </a:solidFill>
                <a:effectLst/>
                <a:latin typeface="Titillium Web" panose="020B0604020202020204" charset="0"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  <a:latin typeface="Titillium Web" panose="020B0604020202020204" charset="0"/>
              </a:rPr>
              <a:t>laporan</a:t>
            </a:r>
            <a:r>
              <a:rPr lang="en-US" b="0" i="0" u="none" strike="noStrike" dirty="0">
                <a:solidFill>
                  <a:schemeClr val="bg1"/>
                </a:solidFill>
                <a:effectLst/>
                <a:latin typeface="Titillium Web" panose="020B0604020202020204" charset="0"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  <a:latin typeface="Titillium Web" panose="020B0604020202020204" charset="0"/>
              </a:rPr>
              <a:t>harian</a:t>
            </a:r>
            <a:r>
              <a:rPr lang="en-US" b="0" i="0" u="none" strike="noStrike" dirty="0">
                <a:solidFill>
                  <a:schemeClr val="bg1"/>
                </a:solidFill>
                <a:effectLst/>
                <a:latin typeface="Titillium Web" panose="020B0604020202020204" charset="0"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  <a:latin typeface="Titillium Web" panose="020B0604020202020204" charset="0"/>
              </a:rPr>
              <a:t>terkait</a:t>
            </a:r>
            <a:r>
              <a:rPr lang="en-US" b="0" i="0" u="none" strike="noStrike" dirty="0">
                <a:solidFill>
                  <a:schemeClr val="bg1"/>
                </a:solidFill>
                <a:effectLst/>
                <a:latin typeface="Titillium Web" panose="020B0604020202020204" charset="0"/>
              </a:rPr>
              <a:t> permasalahan yang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  <a:latin typeface="Titillium Web" panose="020B0604020202020204" charset="0"/>
              </a:rPr>
              <a:t>ditemukan</a:t>
            </a:r>
            <a:endParaRPr lang="en-US" b="0" i="0" u="none" strike="noStrike" dirty="0">
              <a:solidFill>
                <a:schemeClr val="bg1"/>
              </a:solidFill>
              <a:effectLst/>
              <a:latin typeface="Titillium Web" panose="020B060402020202020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  <a:latin typeface="Titillium Web" panose="020B0604020202020204" charset="0"/>
              </a:rPr>
              <a:t>Membuat</a:t>
            </a:r>
            <a:r>
              <a:rPr lang="en-US" dirty="0">
                <a:solidFill>
                  <a:schemeClr val="bg1"/>
                </a:solidFill>
                <a:latin typeface="Titillium Web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tillium Web" panose="020B0604020202020204" charset="0"/>
              </a:rPr>
              <a:t>dokumen</a:t>
            </a:r>
            <a:r>
              <a:rPr lang="en-US" dirty="0">
                <a:solidFill>
                  <a:schemeClr val="bg1"/>
                </a:solidFill>
                <a:latin typeface="Titillium Web" panose="020B0604020202020204" charset="0"/>
              </a:rPr>
              <a:t> test </a:t>
            </a:r>
            <a:r>
              <a:rPr lang="en-US" dirty="0" err="1">
                <a:solidFill>
                  <a:schemeClr val="bg1"/>
                </a:solidFill>
                <a:latin typeface="Titillium Web" panose="020B0604020202020204" charset="0"/>
              </a:rPr>
              <a:t>baik</a:t>
            </a:r>
            <a:r>
              <a:rPr lang="en-US" dirty="0">
                <a:solidFill>
                  <a:schemeClr val="bg1"/>
                </a:solidFill>
                <a:latin typeface="Titillium Web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tillium Web" panose="020B0604020202020204" charset="0"/>
              </a:rPr>
              <a:t>untuk</a:t>
            </a:r>
            <a:r>
              <a:rPr lang="en-US" dirty="0">
                <a:solidFill>
                  <a:schemeClr val="bg1"/>
                </a:solidFill>
                <a:latin typeface="Titillium Web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tillium Web" panose="020B0604020202020204" charset="0"/>
              </a:rPr>
              <a:t>aplikasi</a:t>
            </a:r>
            <a:r>
              <a:rPr lang="en-US" dirty="0">
                <a:solidFill>
                  <a:schemeClr val="bg1"/>
                </a:solidFill>
                <a:latin typeface="Titillium Web" panose="020B0604020202020204" charset="0"/>
              </a:rPr>
              <a:t> dan website</a:t>
            </a:r>
          </a:p>
          <a:p>
            <a:pPr marL="76200" lvl="0" indent="0" algn="l" rtl="0">
              <a:spcBef>
                <a:spcPts val="600"/>
              </a:spcBef>
              <a:spcAft>
                <a:spcPts val="0"/>
              </a:spcAft>
              <a:buSzPts val="2400"/>
              <a:buNone/>
            </a:pPr>
            <a:endParaRPr dirty="0">
              <a:solidFill>
                <a:schemeClr val="bg1"/>
              </a:solidFill>
              <a:latin typeface="Titillium Web" panose="020B0604020202020204" charset="0"/>
            </a:endParaRPr>
          </a:p>
        </p:txBody>
      </p:sp>
      <p:sp>
        <p:nvSpPr>
          <p:cNvPr id="816" name="Google Shape;816;p20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86507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p20"/>
          <p:cNvSpPr txBox="1">
            <a:spLocks noGrp="1"/>
          </p:cNvSpPr>
          <p:nvPr>
            <p:ph type="title"/>
          </p:nvPr>
        </p:nvSpPr>
        <p:spPr>
          <a:xfrm>
            <a:off x="739680" y="107225"/>
            <a:ext cx="76860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Pengalaman Pekerjaan</a:t>
            </a:r>
            <a:endParaRPr dirty="0"/>
          </a:p>
        </p:txBody>
      </p:sp>
      <p:sp>
        <p:nvSpPr>
          <p:cNvPr id="815" name="Google Shape;815;p20"/>
          <p:cNvSpPr txBox="1">
            <a:spLocks noGrp="1"/>
          </p:cNvSpPr>
          <p:nvPr>
            <p:ph type="body" idx="1"/>
          </p:nvPr>
        </p:nvSpPr>
        <p:spPr>
          <a:xfrm>
            <a:off x="739680" y="1091567"/>
            <a:ext cx="7686000" cy="39447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lvl="0" indent="0" algn="l" rtl="0"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-ID" b="1" i="0" u="none" strike="noStrike" dirty="0">
                <a:solidFill>
                  <a:schemeClr val="bg1"/>
                </a:solidFill>
                <a:effectLst/>
                <a:latin typeface="Titillium Web" panose="020B0604020202020204" charset="0"/>
              </a:rPr>
              <a:t>Product Analyst</a:t>
            </a:r>
          </a:p>
          <a:p>
            <a:pPr marL="76200" indent="0">
              <a:buNone/>
            </a:pPr>
            <a:r>
              <a:rPr lang="en-US" b="0" i="0" u="none" strike="noStrike" cap="all" dirty="0">
                <a:solidFill>
                  <a:schemeClr val="bg1"/>
                </a:solidFill>
                <a:effectLst/>
                <a:latin typeface="Titillium Web" panose="020B0604020202020204" charset="0"/>
              </a:rPr>
              <a:t>SOLID BERGERAK</a:t>
            </a:r>
            <a:endParaRPr lang="en-US" cap="all" dirty="0">
              <a:solidFill>
                <a:schemeClr val="bg1"/>
              </a:solidFill>
              <a:effectLst/>
              <a:latin typeface="Titillium Web" panose="020B0604020202020204" charset="0"/>
            </a:endParaRPr>
          </a:p>
          <a:p>
            <a:pPr marL="76200" indent="0">
              <a:buNone/>
            </a:pPr>
            <a:r>
              <a:rPr lang="en-US" b="0" i="0" u="none" strike="noStrike" cap="all" dirty="0" err="1">
                <a:solidFill>
                  <a:schemeClr val="bg1"/>
                </a:solidFill>
                <a:effectLst/>
                <a:latin typeface="Titillium Web" panose="020B0604020202020204" charset="0"/>
              </a:rPr>
              <a:t>februarI</a:t>
            </a:r>
            <a:r>
              <a:rPr lang="en-US" b="0" i="0" u="none" strike="noStrike" cap="all" dirty="0">
                <a:solidFill>
                  <a:schemeClr val="bg1"/>
                </a:solidFill>
                <a:effectLst/>
                <a:latin typeface="Titillium Web" panose="020B0604020202020204" charset="0"/>
              </a:rPr>
              <a:t> 2021 – SAAT INI</a:t>
            </a:r>
            <a:endParaRPr lang="en-US" cap="all" dirty="0">
              <a:solidFill>
                <a:schemeClr val="bg1"/>
              </a:solidFill>
              <a:effectLst/>
              <a:latin typeface="Titillium Web" panose="020B060402020202020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b="0" i="0" u="none" strike="noStrike" dirty="0" err="1">
                <a:solidFill>
                  <a:schemeClr val="bg1"/>
                </a:solidFill>
                <a:effectLst/>
                <a:latin typeface="Titillium Web" panose="020B0604020202020204" charset="0"/>
              </a:rPr>
              <a:t>Mendesain</a:t>
            </a:r>
            <a:r>
              <a:rPr lang="en-US" b="0" i="0" u="none" strike="noStrike" dirty="0">
                <a:solidFill>
                  <a:schemeClr val="bg1"/>
                </a:solidFill>
                <a:effectLst/>
                <a:latin typeface="Titillium Web" panose="020B0604020202020204" charset="0"/>
              </a:rPr>
              <a:t> dan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  <a:latin typeface="Titillium Web" panose="020B0604020202020204" charset="0"/>
              </a:rPr>
              <a:t>Mentransformasi</a:t>
            </a:r>
            <a:r>
              <a:rPr lang="en-US" b="0" i="0" u="none" strike="noStrike" dirty="0">
                <a:solidFill>
                  <a:schemeClr val="bg1"/>
                </a:solidFill>
                <a:effectLst/>
                <a:latin typeface="Titillium Web" panose="020B0604020202020204" charset="0"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  <a:latin typeface="Titillium Web" panose="020B0604020202020204" charset="0"/>
              </a:rPr>
              <a:t>kebutuhan</a:t>
            </a:r>
            <a:r>
              <a:rPr lang="en-US" b="0" i="0" u="none" strike="noStrike" dirty="0">
                <a:solidFill>
                  <a:schemeClr val="bg1"/>
                </a:solidFill>
                <a:effectLst/>
                <a:latin typeface="Titillium Web" panose="020B0604020202020204" charset="0"/>
              </a:rPr>
              <a:t> client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  <a:latin typeface="Titillium Web" panose="020B0604020202020204" charset="0"/>
              </a:rPr>
              <a:t>kedalam</a:t>
            </a:r>
            <a:r>
              <a:rPr lang="en-US" b="0" i="0" u="none" strike="noStrike" dirty="0">
                <a:solidFill>
                  <a:schemeClr val="bg1"/>
                </a:solidFill>
                <a:effectLst/>
                <a:latin typeface="Titillium Web" panose="020B0604020202020204" charset="0"/>
              </a:rPr>
              <a:t> proses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  <a:latin typeface="Titillium Web" panose="020B0604020202020204" charset="0"/>
              </a:rPr>
              <a:t>pengembangan</a:t>
            </a:r>
            <a:r>
              <a:rPr lang="en-US" b="0" i="0" u="none" strike="noStrike" dirty="0">
                <a:solidFill>
                  <a:schemeClr val="bg1"/>
                </a:solidFill>
                <a:effectLst/>
                <a:latin typeface="Titillium Web" panose="020B0604020202020204" charset="0"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  <a:latin typeface="Titillium Web" panose="020B0604020202020204" charset="0"/>
              </a:rPr>
              <a:t>sistem</a:t>
            </a:r>
            <a:endParaRPr lang="en-US" dirty="0">
              <a:solidFill>
                <a:schemeClr val="bg1"/>
              </a:solidFill>
              <a:latin typeface="Titillium Web" panose="020B060402020202020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b="0" i="0" u="none" strike="noStrike" dirty="0" err="1">
                <a:solidFill>
                  <a:schemeClr val="bg1"/>
                </a:solidFill>
                <a:effectLst/>
                <a:latin typeface="Titillium Web" panose="020B0604020202020204" charset="0"/>
              </a:rPr>
              <a:t>Medesain</a:t>
            </a:r>
            <a:r>
              <a:rPr lang="en-US" b="0" i="0" u="none" strike="noStrike" dirty="0">
                <a:solidFill>
                  <a:schemeClr val="bg1"/>
                </a:solidFill>
                <a:effectLst/>
                <a:latin typeface="Titillium Web" panose="020B0604020202020204" charset="0"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  <a:latin typeface="Titillium Web" panose="020B0604020202020204" charset="0"/>
              </a:rPr>
              <a:t>relasi</a:t>
            </a:r>
            <a:r>
              <a:rPr lang="en-US" b="0" i="0" u="none" strike="noStrike" dirty="0">
                <a:solidFill>
                  <a:schemeClr val="bg1"/>
                </a:solidFill>
                <a:effectLst/>
                <a:latin typeface="Titillium Web" panose="020B0604020202020204" charset="0"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  <a:latin typeface="Titillium Web" panose="020B0604020202020204" charset="0"/>
              </a:rPr>
              <a:t>antar</a:t>
            </a:r>
            <a:r>
              <a:rPr lang="en-US" b="0" i="0" u="none" strike="noStrike" dirty="0">
                <a:solidFill>
                  <a:schemeClr val="bg1"/>
                </a:solidFill>
                <a:effectLst/>
                <a:latin typeface="Titillium Web" panose="020B0604020202020204" charset="0"/>
              </a:rPr>
              <a:t> database yang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  <a:latin typeface="Titillium Web" panose="020B0604020202020204" charset="0"/>
              </a:rPr>
              <a:t>terdapat</a:t>
            </a:r>
            <a:r>
              <a:rPr lang="en-US" b="0" i="0" u="none" strike="noStrike" dirty="0">
                <a:solidFill>
                  <a:schemeClr val="bg1"/>
                </a:solidFill>
                <a:effectLst/>
                <a:latin typeface="Titillium Web" panose="020B0604020202020204" charset="0"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  <a:latin typeface="Titillium Web" panose="020B0604020202020204" charset="0"/>
              </a:rPr>
              <a:t>dalam</a:t>
            </a:r>
            <a:r>
              <a:rPr lang="en-US" b="0" i="0" u="none" strike="noStrike" dirty="0">
                <a:solidFill>
                  <a:schemeClr val="bg1"/>
                </a:solidFill>
                <a:effectLst/>
                <a:latin typeface="Titillium Web" panose="020B0604020202020204" charset="0"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  <a:latin typeface="Titillium Web" panose="020B0604020202020204" charset="0"/>
              </a:rPr>
              <a:t>sistem</a:t>
            </a:r>
            <a:endParaRPr lang="en-US" dirty="0">
              <a:solidFill>
                <a:schemeClr val="bg1"/>
              </a:solidFill>
              <a:latin typeface="Titillium Web" panose="020B060402020202020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b="0" i="0" u="none" strike="noStrike" dirty="0" err="1">
                <a:solidFill>
                  <a:schemeClr val="bg1"/>
                </a:solidFill>
                <a:effectLst/>
                <a:latin typeface="Titillium Web" panose="020B0604020202020204" charset="0"/>
              </a:rPr>
              <a:t>Mendesai</a:t>
            </a:r>
            <a:r>
              <a:rPr lang="en-US" b="0" i="0" u="none" strike="noStrike" dirty="0">
                <a:solidFill>
                  <a:schemeClr val="bg1"/>
                </a:solidFill>
                <a:effectLst/>
                <a:latin typeface="Titillium Web" panose="020B0604020202020204" charset="0"/>
              </a:rPr>
              <a:t> prototype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  <a:latin typeface="Titillium Web" panose="020B0604020202020204" charset="0"/>
              </a:rPr>
              <a:t>dari</a:t>
            </a:r>
            <a:r>
              <a:rPr lang="en-US" b="0" i="0" u="none" strike="noStrike" dirty="0">
                <a:solidFill>
                  <a:schemeClr val="bg1"/>
                </a:solidFill>
                <a:effectLst/>
                <a:latin typeface="Titillium Web" panose="020B0604020202020204" charset="0"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  <a:latin typeface="Titillium Web" panose="020B0604020202020204" charset="0"/>
              </a:rPr>
              <a:t>sistem</a:t>
            </a:r>
            <a:r>
              <a:rPr lang="en-US" b="0" i="0" u="none" strike="noStrike" dirty="0">
                <a:solidFill>
                  <a:schemeClr val="bg1"/>
                </a:solidFill>
                <a:effectLst/>
                <a:latin typeface="Titillium Web" panose="020B0604020202020204" charset="0"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  <a:latin typeface="Titillium Web" panose="020B0604020202020204" charset="0"/>
              </a:rPr>
              <a:t>baik</a:t>
            </a:r>
            <a:r>
              <a:rPr lang="en-US" b="0" i="0" u="none" strike="noStrike" dirty="0">
                <a:solidFill>
                  <a:schemeClr val="bg1"/>
                </a:solidFill>
                <a:effectLst/>
                <a:latin typeface="Titillium Web" panose="020B0604020202020204" charset="0"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  <a:latin typeface="Titillium Web" panose="020B0604020202020204" charset="0"/>
              </a:rPr>
              <a:t>untuk</a:t>
            </a:r>
            <a:r>
              <a:rPr lang="en-US" b="0" i="0" u="none" strike="noStrike" dirty="0">
                <a:solidFill>
                  <a:schemeClr val="bg1"/>
                </a:solidFill>
                <a:effectLst/>
                <a:latin typeface="Titillium Web" panose="020B0604020202020204" charset="0"/>
              </a:rPr>
              <a:t> form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  <a:latin typeface="Titillium Web" panose="020B0604020202020204" charset="0"/>
              </a:rPr>
              <a:t>isian</a:t>
            </a:r>
            <a:r>
              <a:rPr lang="en-US" b="0" i="0" u="none" strike="noStrike" dirty="0">
                <a:solidFill>
                  <a:schemeClr val="bg1"/>
                </a:solidFill>
                <a:effectLst/>
                <a:latin typeface="Titillium Web" panose="020B0604020202020204" charset="0"/>
              </a:rPr>
              <a:t> (Dashboard)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  <a:latin typeface="Titillium Web" panose="020B0604020202020204" charset="0"/>
              </a:rPr>
              <a:t>maupun</a:t>
            </a:r>
            <a:r>
              <a:rPr lang="en-US" b="0" i="0" u="none" strike="noStrike" dirty="0">
                <a:solidFill>
                  <a:schemeClr val="bg1"/>
                </a:solidFill>
                <a:effectLst/>
                <a:latin typeface="Titillium Web" panose="020B0604020202020204" charset="0"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  <a:latin typeface="Titillium Web" panose="020B0604020202020204" charset="0"/>
              </a:rPr>
              <a:t>Tampilan</a:t>
            </a:r>
            <a:r>
              <a:rPr lang="en-US" b="0" i="0" u="none" strike="noStrike" dirty="0">
                <a:solidFill>
                  <a:schemeClr val="bg1"/>
                </a:solidFill>
                <a:effectLst/>
                <a:latin typeface="Titillium Web" panose="020B0604020202020204" charset="0"/>
              </a:rPr>
              <a:t> Website</a:t>
            </a:r>
            <a:endParaRPr lang="en-US" dirty="0">
              <a:solidFill>
                <a:schemeClr val="bg1"/>
              </a:solidFill>
              <a:latin typeface="Titillium Web" panose="020B0604020202020204" charset="0"/>
            </a:endParaRPr>
          </a:p>
          <a:p>
            <a:pPr marL="76200" lvl="0" indent="0" algn="l" rtl="0">
              <a:spcBef>
                <a:spcPts val="600"/>
              </a:spcBef>
              <a:spcAft>
                <a:spcPts val="0"/>
              </a:spcAft>
              <a:buSzPts val="2400"/>
              <a:buNone/>
            </a:pPr>
            <a:endParaRPr dirty="0">
              <a:solidFill>
                <a:schemeClr val="bg1"/>
              </a:solidFill>
              <a:latin typeface="Titillium Web" panose="020B0604020202020204" charset="0"/>
            </a:endParaRPr>
          </a:p>
        </p:txBody>
      </p:sp>
      <p:sp>
        <p:nvSpPr>
          <p:cNvPr id="816" name="Google Shape;816;p20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914312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p19"/>
          <p:cNvSpPr txBox="1">
            <a:spLocks noGrp="1"/>
          </p:cNvSpPr>
          <p:nvPr>
            <p:ph type="ctrTitle"/>
          </p:nvPr>
        </p:nvSpPr>
        <p:spPr>
          <a:xfrm>
            <a:off x="448270" y="668942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PORTFOLIO</a:t>
            </a:r>
            <a:endParaRPr dirty="0"/>
          </a:p>
        </p:txBody>
      </p:sp>
      <p:sp>
        <p:nvSpPr>
          <p:cNvPr id="808" name="Google Shape;808;p19"/>
          <p:cNvSpPr txBox="1">
            <a:spLocks noGrp="1"/>
          </p:cNvSpPr>
          <p:nvPr>
            <p:ph type="subTitle" idx="1"/>
          </p:nvPr>
        </p:nvSpPr>
        <p:spPr>
          <a:xfrm>
            <a:off x="448270" y="1585134"/>
            <a:ext cx="6450409" cy="98661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Disini saya akan menjelaskan terkait project yang sudah pernah dikerjakan baik sebagai Softaware Tester, Quality Assurance dan Product Analyst</a:t>
            </a:r>
            <a:endParaRPr dirty="0"/>
          </a:p>
        </p:txBody>
      </p:sp>
      <p:sp>
        <p:nvSpPr>
          <p:cNvPr id="809" name="Google Shape;809;p19"/>
          <p:cNvSpPr/>
          <p:nvPr/>
        </p:nvSpPr>
        <p:spPr>
          <a:xfrm>
            <a:off x="6898679" y="1890725"/>
            <a:ext cx="1408000" cy="270137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b="1" dirty="0">
                <a:solidFill>
                  <a:srgbClr val="6E86B6"/>
                </a:solidFill>
                <a:latin typeface="Titillium Web"/>
              </a:rPr>
              <a:t>2</a:t>
            </a:r>
            <a:endParaRPr b="1" i="0" dirty="0">
              <a:ln>
                <a:noFill/>
              </a:ln>
              <a:solidFill>
                <a:srgbClr val="6E86B6"/>
              </a:solidFill>
              <a:latin typeface="Titillium Web"/>
            </a:endParaRPr>
          </a:p>
        </p:txBody>
      </p:sp>
    </p:spTree>
    <p:extLst>
      <p:ext uri="{BB962C8B-B14F-4D97-AF65-F5344CB8AC3E}">
        <p14:creationId xmlns:p14="http://schemas.microsoft.com/office/powerpoint/2010/main" val="16404636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36"/>
          <p:cNvSpPr/>
          <p:nvPr/>
        </p:nvSpPr>
        <p:spPr>
          <a:xfrm>
            <a:off x="3670450" y="815436"/>
            <a:ext cx="4857392" cy="3781535"/>
          </a:xfrm>
          <a:custGeom>
            <a:avLst/>
            <a:gdLst/>
            <a:ahLst/>
            <a:cxnLst/>
            <a:rect l="l" t="t" r="r" b="b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4" name="Google Shape;1004;p36"/>
          <p:cNvSpPr/>
          <p:nvPr/>
        </p:nvSpPr>
        <p:spPr>
          <a:xfrm>
            <a:off x="3873715" y="1016252"/>
            <a:ext cx="4450800" cy="28422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rgbClr val="999999"/>
              </a:solidFill>
            </a:endParaRPr>
          </a:p>
        </p:txBody>
      </p:sp>
      <p:sp>
        <p:nvSpPr>
          <p:cNvPr id="1005" name="Google Shape;1005;p36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1006" name="Google Shape;1006;p36"/>
          <p:cNvSpPr txBox="1">
            <a:spLocks noGrp="1"/>
          </p:cNvSpPr>
          <p:nvPr>
            <p:ph type="body" idx="4294967295"/>
          </p:nvPr>
        </p:nvSpPr>
        <p:spPr>
          <a:xfrm>
            <a:off x="457199" y="631824"/>
            <a:ext cx="3009924" cy="42551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dirty="0">
                <a:solidFill>
                  <a:schemeClr val="lt1"/>
                </a:solidFill>
                <a:latin typeface="Titillium Web" panose="020B0604020202020204" charset="0"/>
                <a:sym typeface="Titillium Web ExtraLight"/>
              </a:rPr>
              <a:t>SOLID BERGERAK</a:t>
            </a:r>
            <a:endParaRPr b="1" dirty="0">
              <a:latin typeface="Titillium Web" panose="020B0604020202020204" charset="0"/>
            </a:endParaRPr>
          </a:p>
          <a:p>
            <a:pPr marL="76200" indent="0">
              <a:lnSpc>
                <a:spcPct val="110000"/>
              </a:lnSpc>
              <a:spcAft>
                <a:spcPts val="1200"/>
              </a:spcAft>
              <a:buNone/>
            </a:pPr>
            <a:r>
              <a:rPr lang="en-US" sz="1600" b="1" kern="1200" spc="60" dirty="0">
                <a:solidFill>
                  <a:schemeClr val="bg1"/>
                </a:solidFill>
                <a:effectLst/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Big Data </a:t>
            </a:r>
            <a:r>
              <a:rPr lang="en-US" sz="1600" kern="1200" spc="60" dirty="0">
                <a:solidFill>
                  <a:schemeClr val="bg1"/>
                </a:solidFill>
                <a:effectLst/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PDI </a:t>
            </a:r>
            <a:r>
              <a:rPr lang="en-US" sz="1600" kern="1200" spc="60" dirty="0" err="1">
                <a:solidFill>
                  <a:schemeClr val="bg1"/>
                </a:solidFill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P</a:t>
            </a:r>
            <a:r>
              <a:rPr lang="en-US" sz="1600" kern="1200" spc="60" dirty="0" err="1">
                <a:solidFill>
                  <a:schemeClr val="bg1"/>
                </a:solidFill>
                <a:effectLst/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erjuangan</a:t>
            </a:r>
            <a:r>
              <a:rPr lang="en-US" sz="1600" kern="1200" spc="60" dirty="0">
                <a:solidFill>
                  <a:schemeClr val="bg1"/>
                </a:solidFill>
                <a:effectLst/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 yang </a:t>
            </a:r>
            <a:r>
              <a:rPr lang="en-US" sz="1600" kern="1200" spc="60" dirty="0" err="1">
                <a:solidFill>
                  <a:schemeClr val="bg1"/>
                </a:solidFill>
                <a:effectLst/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terintegrasi</a:t>
            </a:r>
            <a:r>
              <a:rPr lang="en-US" sz="1600" kern="1200" spc="60" dirty="0">
                <a:solidFill>
                  <a:schemeClr val="bg1"/>
                </a:solidFill>
                <a:effectLst/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600" kern="1200" spc="60" dirty="0" err="1">
                <a:solidFill>
                  <a:schemeClr val="bg1"/>
                </a:solidFill>
                <a:effectLst/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terupdate</a:t>
            </a:r>
            <a:r>
              <a:rPr lang="en-US" sz="1600" kern="1200" spc="60" dirty="0">
                <a:solidFill>
                  <a:schemeClr val="bg1"/>
                </a:solidFill>
                <a:effectLst/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kern="1200" spc="60" dirty="0" err="1">
                <a:solidFill>
                  <a:schemeClr val="bg1"/>
                </a:solidFill>
                <a:effectLst/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serta</a:t>
            </a:r>
            <a:r>
              <a:rPr lang="en-US" sz="1600" kern="1200" spc="60" dirty="0">
                <a:solidFill>
                  <a:schemeClr val="bg1"/>
                </a:solidFill>
                <a:effectLst/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kern="1200" spc="60" dirty="0" err="1">
                <a:solidFill>
                  <a:schemeClr val="bg1"/>
                </a:solidFill>
                <a:effectLst/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utuh</a:t>
            </a:r>
            <a:r>
              <a:rPr lang="en-US" sz="1600" kern="1200" spc="60" dirty="0">
                <a:solidFill>
                  <a:schemeClr val="bg1"/>
                </a:solidFill>
                <a:effectLst/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kern="1200" spc="60" dirty="0" err="1">
                <a:solidFill>
                  <a:schemeClr val="bg1"/>
                </a:solidFill>
                <a:effectLst/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tentang</a:t>
            </a:r>
            <a:r>
              <a:rPr lang="en-US" sz="1600" kern="1200" spc="60" dirty="0">
                <a:solidFill>
                  <a:schemeClr val="bg1"/>
                </a:solidFill>
                <a:effectLst/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kern="1200" spc="60" dirty="0" err="1">
                <a:solidFill>
                  <a:schemeClr val="bg1"/>
                </a:solidFill>
                <a:effectLst/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seluruh</a:t>
            </a:r>
            <a:r>
              <a:rPr lang="en-US" sz="1600" kern="1200" spc="60" dirty="0">
                <a:solidFill>
                  <a:schemeClr val="bg1"/>
                </a:solidFill>
                <a:effectLst/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kern="1200" spc="60" dirty="0" err="1">
                <a:solidFill>
                  <a:schemeClr val="bg1"/>
                </a:solidFill>
                <a:effectLst/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pengurus</a:t>
            </a:r>
            <a:r>
              <a:rPr lang="en-US" sz="1600" kern="1200" spc="60" dirty="0">
                <a:solidFill>
                  <a:schemeClr val="bg1"/>
                </a:solidFill>
                <a:effectLst/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600" kern="1200" spc="60" dirty="0" err="1">
                <a:solidFill>
                  <a:schemeClr val="bg1"/>
                </a:solidFill>
                <a:effectLst/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kader</a:t>
            </a:r>
            <a:r>
              <a:rPr lang="en-US" sz="1600" kern="1200" spc="60" dirty="0">
                <a:solidFill>
                  <a:schemeClr val="bg1"/>
                </a:solidFill>
                <a:effectLst/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 dan </a:t>
            </a:r>
            <a:r>
              <a:rPr lang="en-US" sz="1600" kern="1200" spc="60" dirty="0" err="1">
                <a:solidFill>
                  <a:schemeClr val="bg1"/>
                </a:solidFill>
                <a:effectLst/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simpatisan</a:t>
            </a:r>
            <a:r>
              <a:rPr lang="en-US" sz="1600" kern="1200" spc="60" dirty="0">
                <a:solidFill>
                  <a:schemeClr val="bg1"/>
                </a:solidFill>
                <a:effectLst/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kern="1200" spc="60" dirty="0" err="1">
                <a:solidFill>
                  <a:schemeClr val="bg1"/>
                </a:solidFill>
                <a:effectLst/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partai</a:t>
            </a:r>
            <a:r>
              <a:rPr lang="en-US" sz="1600" kern="1200" spc="60" dirty="0">
                <a:solidFill>
                  <a:schemeClr val="bg1"/>
                </a:solidFill>
                <a:effectLst/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, dan </a:t>
            </a:r>
            <a:r>
              <a:rPr lang="en-US" sz="1600" kern="1200" spc="60" dirty="0" err="1">
                <a:solidFill>
                  <a:schemeClr val="bg1"/>
                </a:solidFill>
                <a:effectLst/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seluruh</a:t>
            </a:r>
            <a:r>
              <a:rPr lang="en-US" sz="1600" kern="1200" spc="60" dirty="0">
                <a:solidFill>
                  <a:schemeClr val="bg1"/>
                </a:solidFill>
                <a:effectLst/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kern="1200" spc="60" dirty="0" err="1">
                <a:solidFill>
                  <a:schemeClr val="bg1"/>
                </a:solidFill>
                <a:effectLst/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kegiatan</a:t>
            </a:r>
            <a:r>
              <a:rPr lang="en-US" sz="1600" kern="1200" spc="60" dirty="0">
                <a:solidFill>
                  <a:schemeClr val="bg1"/>
                </a:solidFill>
                <a:effectLst/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kern="1200" spc="60" dirty="0" err="1">
                <a:solidFill>
                  <a:schemeClr val="bg1"/>
                </a:solidFill>
                <a:effectLst/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kepartaian</a:t>
            </a:r>
            <a:r>
              <a:rPr lang="en-US" sz="1600" kern="1200" spc="60" dirty="0">
                <a:solidFill>
                  <a:schemeClr val="bg1"/>
                </a:solidFill>
                <a:effectLst/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kern="1200" spc="60" dirty="0" err="1">
                <a:solidFill>
                  <a:schemeClr val="bg1"/>
                </a:solidFill>
                <a:effectLst/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disetiap</a:t>
            </a:r>
            <a:r>
              <a:rPr lang="en-US" sz="1600" kern="1200" spc="60" dirty="0">
                <a:solidFill>
                  <a:schemeClr val="bg1"/>
                </a:solidFill>
                <a:effectLst/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kern="1200" spc="60" dirty="0" err="1">
                <a:solidFill>
                  <a:schemeClr val="bg1"/>
                </a:solidFill>
                <a:effectLst/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organisasi</a:t>
            </a:r>
            <a:r>
              <a:rPr lang="en-US" sz="1600" kern="1200" spc="60" dirty="0">
                <a:solidFill>
                  <a:schemeClr val="bg1"/>
                </a:solidFill>
                <a:effectLst/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kern="1200" spc="60" dirty="0" err="1">
                <a:solidFill>
                  <a:schemeClr val="bg1"/>
                </a:solidFill>
                <a:effectLst/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partai</a:t>
            </a:r>
            <a:r>
              <a:rPr lang="en-US" sz="1600" kern="1200" spc="60" dirty="0">
                <a:solidFill>
                  <a:schemeClr val="bg1"/>
                </a:solidFill>
                <a:effectLst/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600" kern="1200" spc="60" dirty="0" err="1">
                <a:solidFill>
                  <a:schemeClr val="bg1"/>
                </a:solidFill>
                <a:effectLst/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peraturan-peraturan</a:t>
            </a:r>
            <a:r>
              <a:rPr lang="en-US" sz="1600" kern="1200" spc="60" dirty="0">
                <a:solidFill>
                  <a:schemeClr val="bg1"/>
                </a:solidFill>
                <a:effectLst/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kern="1200" spc="60" dirty="0" err="1">
                <a:solidFill>
                  <a:schemeClr val="bg1"/>
                </a:solidFill>
                <a:effectLst/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partai</a:t>
            </a:r>
            <a:r>
              <a:rPr lang="en-US" sz="1600" kern="1200" spc="60" dirty="0">
                <a:solidFill>
                  <a:schemeClr val="bg1"/>
                </a:solidFill>
                <a:effectLst/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kern="1200" spc="60" dirty="0" err="1">
                <a:solidFill>
                  <a:schemeClr val="bg1"/>
                </a:solidFill>
                <a:effectLst/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serta</a:t>
            </a:r>
            <a:r>
              <a:rPr lang="en-US" sz="1600" kern="1200" spc="60" dirty="0">
                <a:solidFill>
                  <a:schemeClr val="bg1"/>
                </a:solidFill>
                <a:effectLst/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 peta </a:t>
            </a:r>
            <a:r>
              <a:rPr lang="en-US" sz="1600" kern="1200" spc="60" dirty="0" err="1">
                <a:solidFill>
                  <a:schemeClr val="bg1"/>
                </a:solidFill>
                <a:effectLst/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politik</a:t>
            </a:r>
            <a:r>
              <a:rPr lang="en-US" sz="1600" kern="1200" spc="60" dirty="0">
                <a:solidFill>
                  <a:schemeClr val="bg1"/>
                </a:solidFill>
                <a:effectLst/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 dan wilayah </a:t>
            </a:r>
            <a:r>
              <a:rPr lang="en-US" sz="1600" kern="1200" spc="60" dirty="0" err="1">
                <a:solidFill>
                  <a:schemeClr val="bg1"/>
                </a:solidFill>
                <a:effectLst/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disetiap</a:t>
            </a:r>
            <a:r>
              <a:rPr lang="en-US" sz="1600" kern="1200" spc="60" dirty="0">
                <a:solidFill>
                  <a:schemeClr val="bg1"/>
                </a:solidFill>
                <a:effectLst/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kern="1200" spc="60" dirty="0" err="1">
                <a:solidFill>
                  <a:schemeClr val="bg1"/>
                </a:solidFill>
                <a:effectLst/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tingkatan</a:t>
            </a:r>
            <a:r>
              <a:rPr lang="en-US" sz="1600" kern="1200" spc="60" dirty="0">
                <a:solidFill>
                  <a:schemeClr val="bg1"/>
                </a:solidFill>
                <a:effectLst/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kern="1200" spc="60" dirty="0" err="1">
                <a:solidFill>
                  <a:schemeClr val="bg1"/>
                </a:solidFill>
                <a:effectLst/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kepartaian</a:t>
            </a:r>
            <a:endParaRPr lang="en-ID" sz="1600" dirty="0">
              <a:solidFill>
                <a:schemeClr val="bg1"/>
              </a:solidFill>
              <a:effectLst/>
              <a:latin typeface="Titillium Web" panose="020B060402020202020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haliard template">
  <a:themeElements>
    <a:clrScheme name="Custom 347">
      <a:dk1>
        <a:srgbClr val="34373D"/>
      </a:dk1>
      <a:lt1>
        <a:srgbClr val="FFFFFF"/>
      </a:lt1>
      <a:dk2>
        <a:srgbClr val="CDD2DB"/>
      </a:dk2>
      <a:lt2>
        <a:srgbClr val="6A7486"/>
      </a:lt2>
      <a:accent1>
        <a:srgbClr val="465573"/>
      </a:accent1>
      <a:accent2>
        <a:srgbClr val="6E86B6"/>
      </a:accent2>
      <a:accent3>
        <a:srgbClr val="ACBFE6"/>
      </a:accent3>
      <a:accent4>
        <a:srgbClr val="91C05E"/>
      </a:accent4>
      <a:accent5>
        <a:srgbClr val="ACCC88"/>
      </a:accent5>
      <a:accent6>
        <a:srgbClr val="E2F8CB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84</TotalTime>
  <Words>677</Words>
  <Application>Microsoft Office PowerPoint</Application>
  <PresentationFormat>On-screen Show (16:9)</PresentationFormat>
  <Paragraphs>109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Titillium Web</vt:lpstr>
      <vt:lpstr>Titillium Web ExtraLight</vt:lpstr>
      <vt:lpstr>Thaliard template</vt:lpstr>
      <vt:lpstr>PORTFOLIO  RESUME</vt:lpstr>
      <vt:lpstr>HELLO!</vt:lpstr>
      <vt:lpstr>RESUME</vt:lpstr>
      <vt:lpstr>PowerPoint Presentation</vt:lpstr>
      <vt:lpstr>Pengalaman Pekerjaan</vt:lpstr>
      <vt:lpstr>Pengalaman Pekerjaan</vt:lpstr>
      <vt:lpstr>Pengalaman Pekerjaan</vt:lpstr>
      <vt:lpstr>PORTFOLIO</vt:lpstr>
      <vt:lpstr>PowerPoint Presentation</vt:lpstr>
      <vt:lpstr>PowerPoint Presentation</vt:lpstr>
      <vt:lpstr>PowerPoint Presentation</vt:lpstr>
      <vt:lpstr>PowerPoint Presentation</vt:lpstr>
      <vt:lpstr>PROSES DALAM MELAKUKAN EVALUASI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PROJECT LAINNYA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PORTFOLIO  RESUME</dc:title>
  <dc:creator>Yohannes Nababan</dc:creator>
  <cp:lastModifiedBy>Yohannes Nababan</cp:lastModifiedBy>
  <cp:revision>12</cp:revision>
  <dcterms:modified xsi:type="dcterms:W3CDTF">2021-05-10T04:15:29Z</dcterms:modified>
</cp:coreProperties>
</file>